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8" r:id="rId2"/>
    <p:sldId id="379" r:id="rId3"/>
    <p:sldId id="377" r:id="rId4"/>
    <p:sldId id="422" r:id="rId5"/>
    <p:sldId id="421" r:id="rId6"/>
    <p:sldId id="420" r:id="rId7"/>
    <p:sldId id="442" r:id="rId8"/>
    <p:sldId id="423" r:id="rId9"/>
    <p:sldId id="380" r:id="rId10"/>
    <p:sldId id="410" r:id="rId11"/>
    <p:sldId id="409" r:id="rId12"/>
    <p:sldId id="408" r:id="rId13"/>
    <p:sldId id="407" r:id="rId14"/>
    <p:sldId id="405" r:id="rId15"/>
    <p:sldId id="444" r:id="rId16"/>
    <p:sldId id="447" r:id="rId17"/>
    <p:sldId id="404" r:id="rId18"/>
    <p:sldId id="403" r:id="rId19"/>
    <p:sldId id="402" r:id="rId20"/>
    <p:sldId id="401" r:id="rId21"/>
    <p:sldId id="400" r:id="rId22"/>
    <p:sldId id="399" r:id="rId23"/>
    <p:sldId id="443" r:id="rId24"/>
    <p:sldId id="398" r:id="rId25"/>
    <p:sldId id="395" r:id="rId26"/>
    <p:sldId id="394" r:id="rId27"/>
    <p:sldId id="393" r:id="rId28"/>
    <p:sldId id="392" r:id="rId29"/>
    <p:sldId id="391" r:id="rId30"/>
    <p:sldId id="390" r:id="rId31"/>
    <p:sldId id="389" r:id="rId32"/>
    <p:sldId id="388" r:id="rId33"/>
    <p:sldId id="387" r:id="rId34"/>
    <p:sldId id="386" r:id="rId35"/>
    <p:sldId id="385" r:id="rId36"/>
    <p:sldId id="384" r:id="rId37"/>
    <p:sldId id="383" r:id="rId38"/>
    <p:sldId id="382" r:id="rId39"/>
    <p:sldId id="411" r:id="rId40"/>
    <p:sldId id="413" r:id="rId41"/>
    <p:sldId id="430" r:id="rId42"/>
    <p:sldId id="429" r:id="rId43"/>
    <p:sldId id="428" r:id="rId44"/>
    <p:sldId id="427" r:id="rId45"/>
    <p:sldId id="426" r:id="rId46"/>
    <p:sldId id="425" r:id="rId47"/>
    <p:sldId id="424" r:id="rId48"/>
    <p:sldId id="415" r:id="rId49"/>
    <p:sldId id="416" r:id="rId50"/>
    <p:sldId id="417" r:id="rId51"/>
    <p:sldId id="412" r:id="rId52"/>
    <p:sldId id="437" r:id="rId53"/>
    <p:sldId id="438" r:id="rId54"/>
    <p:sldId id="439" r:id="rId55"/>
    <p:sldId id="440" r:id="rId56"/>
    <p:sldId id="441" r:id="rId57"/>
    <p:sldId id="435" r:id="rId58"/>
    <p:sldId id="434" r:id="rId59"/>
    <p:sldId id="433" r:id="rId60"/>
    <p:sldId id="432" r:id="rId61"/>
    <p:sldId id="431" r:id="rId62"/>
    <p:sldId id="436" r:id="rId63"/>
    <p:sldId id="445" r:id="rId64"/>
    <p:sldId id="446" r:id="rId65"/>
    <p:sldId id="287" r:id="rId66"/>
    <p:sldId id="364" r:id="rId67"/>
    <p:sldId id="294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A7D6EE76-2EED-433F-9637-FA0455F98D15}">
          <p14:sldIdLst>
            <p14:sldId id="378"/>
            <p14:sldId id="379"/>
            <p14:sldId id="377"/>
            <p14:sldId id="422"/>
            <p14:sldId id="421"/>
            <p14:sldId id="420"/>
            <p14:sldId id="423"/>
            <p14:sldId id="380"/>
            <p14:sldId id="410"/>
            <p14:sldId id="409"/>
            <p14:sldId id="408"/>
            <p14:sldId id="407"/>
            <p14:sldId id="406"/>
            <p14:sldId id="405"/>
            <p14:sldId id="404"/>
            <p14:sldId id="403"/>
            <p14:sldId id="402"/>
            <p14:sldId id="401"/>
            <p14:sldId id="400"/>
            <p14:sldId id="399"/>
            <p14:sldId id="398"/>
            <p14:sldId id="397"/>
            <p14:sldId id="396"/>
            <p14:sldId id="395"/>
            <p14:sldId id="394"/>
            <p14:sldId id="393"/>
            <p14:sldId id="392"/>
            <p14:sldId id="391"/>
            <p14:sldId id="390"/>
            <p14:sldId id="389"/>
            <p14:sldId id="388"/>
            <p14:sldId id="387"/>
            <p14:sldId id="386"/>
            <p14:sldId id="385"/>
            <p14:sldId id="384"/>
            <p14:sldId id="383"/>
            <p14:sldId id="382"/>
            <p14:sldId id="381"/>
            <p14:sldId id="411"/>
            <p14:sldId id="413"/>
            <p14:sldId id="430"/>
            <p14:sldId id="429"/>
            <p14:sldId id="428"/>
            <p14:sldId id="427"/>
            <p14:sldId id="426"/>
            <p14:sldId id="425"/>
            <p14:sldId id="424"/>
          </p14:sldIdLst>
        </p14:section>
        <p14:section name="설계단계" id="{079FB007-4044-4E60-AD09-4E9512A5438F}">
          <p14:sldIdLst>
            <p14:sldId id="414"/>
            <p14:sldId id="416"/>
            <p14:sldId id="415"/>
            <p14:sldId id="417"/>
            <p14:sldId id="412"/>
            <p14:sldId id="418"/>
            <p14:sldId id="419"/>
            <p14:sldId id="435"/>
            <p14:sldId id="434"/>
            <p14:sldId id="433"/>
            <p14:sldId id="432"/>
            <p14:sldId id="431"/>
            <p14:sldId id="436"/>
            <p14:sldId id="287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06870-FD85-4DF1-EB94-E5D37EC35332}" v="1323" dt="2022-08-14T06:41:12.962"/>
    <p1510:client id="{3DDFD8A4-C2CD-4E16-941E-8A425B2DCB5C}" v="225" dt="2022-08-15T05:06:11.634"/>
    <p1510:client id="{E5724965-03DF-4B20-F341-F9501A8434AB}" v="15" dt="2022-08-14T07:55:16.098"/>
    <p1510:client id="{F5357E94-0A10-4B55-E87D-885F43C3B4D6}" v="22" dt="2022-08-15T05:10:3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규민" userId="S::18101659@officestu.seoultech.ac.kr::e939ab3f-b231-4911-bd9e-4c30776977ec" providerId="AD" clId="Web-{0FB06870-FD85-4DF1-EB94-E5D37EC35332}"/>
    <pc:docChg chg="addSld delSld modSld sldOrd modSection">
      <pc:chgData name="김규민" userId="S::18101659@officestu.seoultech.ac.kr::e939ab3f-b231-4911-bd9e-4c30776977ec" providerId="AD" clId="Web-{0FB06870-FD85-4DF1-EB94-E5D37EC35332}" dt="2022-08-14T06:41:08.431" v="1186"/>
      <pc:docMkLst>
        <pc:docMk/>
      </pc:docMkLst>
      <pc:sldChg chg="del">
        <pc:chgData name="김규민" userId="S::18101659@officestu.seoultech.ac.kr::e939ab3f-b231-4911-bd9e-4c30776977ec" providerId="AD" clId="Web-{0FB06870-FD85-4DF1-EB94-E5D37EC35332}" dt="2022-08-14T06:08:23.085" v="7"/>
        <pc:sldMkLst>
          <pc:docMk/>
          <pc:sldMk cId="338925687" sldId="263"/>
        </pc:sldMkLst>
      </pc:sldChg>
      <pc:sldChg chg="addSp delSp modSp">
        <pc:chgData name="김규민" userId="S::18101659@officestu.seoultech.ac.kr::e939ab3f-b231-4911-bd9e-4c30776977ec" providerId="AD" clId="Web-{0FB06870-FD85-4DF1-EB94-E5D37EC35332}" dt="2022-08-14T06:41:08.431" v="1186"/>
        <pc:sldMkLst>
          <pc:docMk/>
          <pc:sldMk cId="858926576" sldId="287"/>
        </pc:sldMkLst>
        <pc:spChg chg="del">
          <ac:chgData name="김규민" userId="S::18101659@officestu.seoultech.ac.kr::e939ab3f-b231-4911-bd9e-4c30776977ec" providerId="AD" clId="Web-{0FB06870-FD85-4DF1-EB94-E5D37EC35332}" dt="2022-08-14T06:33:59.352" v="873"/>
          <ac:spMkLst>
            <pc:docMk/>
            <pc:sldMk cId="858926576" sldId="287"/>
            <ac:spMk id="11" creationId="{00000000-0000-0000-0000-000000000000}"/>
          </ac:spMkLst>
        </pc:spChg>
        <pc:spChg chg="del">
          <ac:chgData name="김규민" userId="S::18101659@officestu.seoultech.ac.kr::e939ab3f-b231-4911-bd9e-4c30776977ec" providerId="AD" clId="Web-{0FB06870-FD85-4DF1-EB94-E5D37EC35332}" dt="2022-08-14T06:18:50.301" v="77"/>
          <ac:spMkLst>
            <pc:docMk/>
            <pc:sldMk cId="858926576" sldId="287"/>
            <ac:spMk id="14" creationId="{11F473B2-4AF2-F8F6-27B3-3E202396CD25}"/>
          </ac:spMkLst>
        </pc:spChg>
        <pc:graphicFrameChg chg="add del mod modGraphic">
          <ac:chgData name="김규민" userId="S::18101659@officestu.seoultech.ac.kr::e939ab3f-b231-4911-bd9e-4c30776977ec" providerId="AD" clId="Web-{0FB06870-FD85-4DF1-EB94-E5D37EC35332}" dt="2022-08-14T06:41:08.431" v="1186"/>
          <ac:graphicFrameMkLst>
            <pc:docMk/>
            <pc:sldMk cId="858926576" sldId="287"/>
            <ac:graphicFrameMk id="2" creationId="{00000000-0000-0000-0000-000000000000}"/>
          </ac:graphicFrameMkLst>
        </pc:graphicFrameChg>
      </pc:sldChg>
      <pc:sldChg chg="del">
        <pc:chgData name="김규민" userId="S::18101659@officestu.seoultech.ac.kr::e939ab3f-b231-4911-bd9e-4c30776977ec" providerId="AD" clId="Web-{0FB06870-FD85-4DF1-EB94-E5D37EC35332}" dt="2022-08-14T06:10:55.666" v="19"/>
        <pc:sldMkLst>
          <pc:docMk/>
          <pc:sldMk cId="887487757" sldId="309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05:26.264" v="0"/>
        <pc:sldMkLst>
          <pc:docMk/>
          <pc:sldMk cId="180784028" sldId="315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05:35.686" v="2"/>
        <pc:sldMkLst>
          <pc:docMk/>
          <pc:sldMk cId="1114095169" sldId="317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05:29.217" v="1"/>
        <pc:sldMkLst>
          <pc:docMk/>
          <pc:sldMk cId="997747008" sldId="318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06:32.067" v="4"/>
        <pc:sldMkLst>
          <pc:docMk/>
          <pc:sldMk cId="1152041927" sldId="322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0:52.494" v="18"/>
        <pc:sldMkLst>
          <pc:docMk/>
          <pc:sldMk cId="713903460" sldId="325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09:58.712" v="14"/>
        <pc:sldMkLst>
          <pc:docMk/>
          <pc:sldMk cId="188209256" sldId="326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3:18.185" v="54"/>
        <pc:sldMkLst>
          <pc:docMk/>
          <pc:sldMk cId="677043460" sldId="328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3:20.029" v="55"/>
        <pc:sldMkLst>
          <pc:docMk/>
          <pc:sldMk cId="1910389195" sldId="329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6:07.376" v="64"/>
        <pc:sldMkLst>
          <pc:docMk/>
          <pc:sldMk cId="862260006" sldId="332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5:56.360" v="62"/>
        <pc:sldMkLst>
          <pc:docMk/>
          <pc:sldMk cId="356934847" sldId="336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4:30.046" v="58"/>
        <pc:sldMkLst>
          <pc:docMk/>
          <pc:sldMk cId="904391866" sldId="339"/>
        </pc:sldMkLst>
      </pc:sldChg>
      <pc:sldChg chg="addSp modSp del mod modClrScheme chgLayout">
        <pc:chgData name="김규민" userId="S::18101659@officestu.seoultech.ac.kr::e939ab3f-b231-4911-bd9e-4c30776977ec" providerId="AD" clId="Web-{0FB06870-FD85-4DF1-EB94-E5D37EC35332}" dt="2022-08-14T06:14:02.608" v="57"/>
        <pc:sldMkLst>
          <pc:docMk/>
          <pc:sldMk cId="1961503956" sldId="353"/>
        </pc:sldMkLst>
        <pc:spChg chg="add mod ord">
          <ac:chgData name="김규민" userId="S::18101659@officestu.seoultech.ac.kr::e939ab3f-b231-4911-bd9e-4c30776977ec" providerId="AD" clId="Web-{0FB06870-FD85-4DF1-EB94-E5D37EC35332}" dt="2022-08-14T06:14:00.826" v="56"/>
          <ac:spMkLst>
            <pc:docMk/>
            <pc:sldMk cId="1961503956" sldId="353"/>
            <ac:spMk id="2" creationId="{7B3940E8-F563-607A-9EEE-C5255CA0AD3F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4:00.826" v="56"/>
          <ac:spMkLst>
            <pc:docMk/>
            <pc:sldMk cId="1961503956" sldId="353"/>
            <ac:spMk id="3" creationId="{425E7CF3-42E7-77D7-6192-DF8FE437B4C7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4:00.826" v="56"/>
          <ac:spMkLst>
            <pc:docMk/>
            <pc:sldMk cId="1961503956" sldId="353"/>
            <ac:spMk id="4" creationId="{319454EA-0111-E40C-3B9A-0FC1EFD9E3B3}"/>
          </ac:spMkLst>
        </pc:spChg>
        <pc:spChg chg="mod ord">
          <ac:chgData name="김규민" userId="S::18101659@officestu.seoultech.ac.kr::e939ab3f-b231-4911-bd9e-4c30776977ec" providerId="AD" clId="Web-{0FB06870-FD85-4DF1-EB94-E5D37EC35332}" dt="2022-08-14T06:14:00.826" v="56"/>
          <ac:spMkLst>
            <pc:docMk/>
            <pc:sldMk cId="1961503956" sldId="353"/>
            <ac:spMk id="12" creationId="{00000000-0000-0000-0000-000000000000}"/>
          </ac:spMkLst>
        </pc:spChg>
      </pc:sldChg>
      <pc:sldChg chg="del">
        <pc:chgData name="김규민" userId="S::18101659@officestu.seoultech.ac.kr::e939ab3f-b231-4911-bd9e-4c30776977ec" providerId="AD" clId="Web-{0FB06870-FD85-4DF1-EB94-E5D37EC35332}" dt="2022-08-14T06:16:46.830" v="72"/>
        <pc:sldMkLst>
          <pc:docMk/>
          <pc:sldMk cId="642459016" sldId="358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8:34.191" v="76"/>
        <pc:sldMkLst>
          <pc:docMk/>
          <pc:sldMk cId="46859810" sldId="360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8:27.441" v="74"/>
        <pc:sldMkLst>
          <pc:docMk/>
          <pc:sldMk cId="1175913989" sldId="361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8:30.785" v="75"/>
        <pc:sldMkLst>
          <pc:docMk/>
          <pc:sldMk cId="342883386" sldId="362"/>
        </pc:sldMkLst>
      </pc:sldChg>
      <pc:sldChg chg="addSp delSp modSp">
        <pc:chgData name="김규민" userId="S::18101659@officestu.seoultech.ac.kr::e939ab3f-b231-4911-bd9e-4c30776977ec" providerId="AD" clId="Web-{0FB06870-FD85-4DF1-EB94-E5D37EC35332}" dt="2022-08-14T06:38:24.865" v="995" actId="20577"/>
        <pc:sldMkLst>
          <pc:docMk/>
          <pc:sldMk cId="283558385" sldId="364"/>
        </pc:sldMkLst>
        <pc:spChg chg="add mod">
          <ac:chgData name="김규민" userId="S::18101659@officestu.seoultech.ac.kr::e939ab3f-b231-4911-bd9e-4c30776977ec" providerId="AD" clId="Web-{0FB06870-FD85-4DF1-EB94-E5D37EC35332}" dt="2022-08-14T06:36:26.298" v="926" actId="14100"/>
          <ac:spMkLst>
            <pc:docMk/>
            <pc:sldMk cId="283558385" sldId="364"/>
            <ac:spMk id="4" creationId="{7B7F525A-30A9-D758-8936-28A499FD0AEC}"/>
          </ac:spMkLst>
        </pc:spChg>
        <pc:spChg chg="add mod">
          <ac:chgData name="김규민" userId="S::18101659@officestu.seoultech.ac.kr::e939ab3f-b231-4911-bd9e-4c30776977ec" providerId="AD" clId="Web-{0FB06870-FD85-4DF1-EB94-E5D37EC35332}" dt="2022-08-14T06:37:49.487" v="956" actId="20577"/>
          <ac:spMkLst>
            <pc:docMk/>
            <pc:sldMk cId="283558385" sldId="364"/>
            <ac:spMk id="9" creationId="{DF6C059D-FF4A-22BD-92C2-76E247811B31}"/>
          </ac:spMkLst>
        </pc:spChg>
        <pc:spChg chg="del">
          <ac:chgData name="김규민" userId="S::18101659@officestu.seoultech.ac.kr::e939ab3f-b231-4911-bd9e-4c30776977ec" providerId="AD" clId="Web-{0FB06870-FD85-4DF1-EB94-E5D37EC35332}" dt="2022-08-14T06:35:24.807" v="907"/>
          <ac:spMkLst>
            <pc:docMk/>
            <pc:sldMk cId="283558385" sldId="364"/>
            <ac:spMk id="11" creationId="{00000000-0000-0000-0000-000000000000}"/>
          </ac:spMkLst>
        </pc:spChg>
        <pc:spChg chg="add mod">
          <ac:chgData name="김규민" userId="S::18101659@officestu.seoultech.ac.kr::e939ab3f-b231-4911-bd9e-4c30776977ec" providerId="AD" clId="Web-{0FB06870-FD85-4DF1-EB94-E5D37EC35332}" dt="2022-08-14T06:38:24.865" v="995" actId="20577"/>
          <ac:spMkLst>
            <pc:docMk/>
            <pc:sldMk cId="283558385" sldId="364"/>
            <ac:spMk id="16" creationId="{EB35A9A5-7C8C-F69E-CE80-5486F2A23B28}"/>
          </ac:spMkLst>
        </pc:spChg>
        <pc:spChg chg="del">
          <ac:chgData name="김규민" userId="S::18101659@officestu.seoultech.ac.kr::e939ab3f-b231-4911-bd9e-4c30776977ec" providerId="AD" clId="Web-{0FB06870-FD85-4DF1-EB94-E5D37EC35332}" dt="2022-08-14T06:35:21.041" v="906"/>
          <ac:spMkLst>
            <pc:docMk/>
            <pc:sldMk cId="283558385" sldId="364"/>
            <ac:spMk id="24" creationId="{14716910-CA38-D544-BF32-E0578F65AE19}"/>
          </ac:spMkLst>
        </pc:spChg>
        <pc:picChg chg="add mod">
          <ac:chgData name="김규민" userId="S::18101659@officestu.seoultech.ac.kr::e939ab3f-b231-4911-bd9e-4c30776977ec" providerId="AD" clId="Web-{0FB06870-FD85-4DF1-EB94-E5D37EC35332}" dt="2022-08-14T06:36:07.120" v="911" actId="14100"/>
          <ac:picMkLst>
            <pc:docMk/>
            <pc:sldMk cId="283558385" sldId="364"/>
            <ac:picMk id="2" creationId="{D0BC6690-E06C-EE0C-933D-A166E6BA5818}"/>
          </ac:picMkLst>
        </pc:picChg>
        <pc:picChg chg="del">
          <ac:chgData name="김규민" userId="S::18101659@officestu.seoultech.ac.kr::e939ab3f-b231-4911-bd9e-4c30776977ec" providerId="AD" clId="Web-{0FB06870-FD85-4DF1-EB94-E5D37EC35332}" dt="2022-08-14T06:36:03.495" v="909"/>
          <ac:picMkLst>
            <pc:docMk/>
            <pc:sldMk cId="283558385" sldId="364"/>
            <ac:picMk id="3" creationId="{00000000-0000-0000-0000-000000000000}"/>
          </ac:picMkLst>
        </pc:picChg>
        <pc:picChg chg="del">
          <ac:chgData name="김규민" userId="S::18101659@officestu.seoultech.ac.kr::e939ab3f-b231-4911-bd9e-4c30776977ec" providerId="AD" clId="Web-{0FB06870-FD85-4DF1-EB94-E5D37EC35332}" dt="2022-08-14T06:37:49.752" v="957"/>
          <ac:picMkLst>
            <pc:docMk/>
            <pc:sldMk cId="283558385" sldId="364"/>
            <ac:picMk id="6" creationId="{00000000-0000-0000-0000-000000000000}"/>
          </ac:picMkLst>
        </pc:picChg>
        <pc:picChg chg="del">
          <ac:chgData name="김규민" userId="S::18101659@officestu.seoultech.ac.kr::e939ab3f-b231-4911-bd9e-4c30776977ec" providerId="AD" clId="Web-{0FB06870-FD85-4DF1-EB94-E5D37EC35332}" dt="2022-08-14T06:37:04.783" v="928"/>
          <ac:picMkLst>
            <pc:docMk/>
            <pc:sldMk cId="283558385" sldId="364"/>
            <ac:picMk id="7" creationId="{00000000-0000-0000-0000-000000000000}"/>
          </ac:picMkLst>
        </pc:picChg>
        <pc:picChg chg="add mod">
          <ac:chgData name="김규민" userId="S::18101659@officestu.seoultech.ac.kr::e939ab3f-b231-4911-bd9e-4c30776977ec" providerId="AD" clId="Web-{0FB06870-FD85-4DF1-EB94-E5D37EC35332}" dt="2022-08-14T06:37:14.596" v="932" actId="14100"/>
          <ac:picMkLst>
            <pc:docMk/>
            <pc:sldMk cId="283558385" sldId="364"/>
            <ac:picMk id="8" creationId="{F4E26E22-4015-F639-FEE3-612B65BD3BED}"/>
          </ac:picMkLst>
        </pc:picChg>
        <pc:picChg chg="add mod">
          <ac:chgData name="김규민" userId="S::18101659@officestu.seoultech.ac.kr::e939ab3f-b231-4911-bd9e-4c30776977ec" providerId="AD" clId="Web-{0FB06870-FD85-4DF1-EB94-E5D37EC35332}" dt="2022-08-14T06:37:59.050" v="963" actId="1076"/>
          <ac:picMkLst>
            <pc:docMk/>
            <pc:sldMk cId="283558385" sldId="364"/>
            <ac:picMk id="10" creationId="{CBD59519-87DA-C98E-7DA7-B9E9C511467F}"/>
          </ac:picMkLst>
        </pc:picChg>
      </pc:sldChg>
      <pc:sldChg chg="del">
        <pc:chgData name="김규민" userId="S::18101659@officestu.seoultech.ac.kr::e939ab3f-b231-4911-bd9e-4c30776977ec" providerId="AD" clId="Web-{0FB06870-FD85-4DF1-EB94-E5D37EC35332}" dt="2022-08-14T06:06:43.224" v="6"/>
        <pc:sldMkLst>
          <pc:docMk/>
          <pc:sldMk cId="1323130607" sldId="365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1:49.042" v="50"/>
        <pc:sldMkLst>
          <pc:docMk/>
          <pc:sldMk cId="3195766679" sldId="367"/>
        </pc:sldMkLst>
      </pc:sldChg>
      <pc:sldChg chg="addSp modSp del mod modClrScheme chgLayout">
        <pc:chgData name="김규민" userId="S::18101659@officestu.seoultech.ac.kr::e939ab3f-b231-4911-bd9e-4c30776977ec" providerId="AD" clId="Web-{0FB06870-FD85-4DF1-EB94-E5D37EC35332}" dt="2022-08-14T06:13:15.482" v="53"/>
        <pc:sldMkLst>
          <pc:docMk/>
          <pc:sldMk cId="3665573482" sldId="368"/>
        </pc:sldMkLst>
        <pc:spChg chg="add mod ord">
          <ac:chgData name="김규민" userId="S::18101659@officestu.seoultech.ac.kr::e939ab3f-b231-4911-bd9e-4c30776977ec" providerId="AD" clId="Web-{0FB06870-FD85-4DF1-EB94-E5D37EC35332}" dt="2022-08-14T06:13:13.779" v="52"/>
          <ac:spMkLst>
            <pc:docMk/>
            <pc:sldMk cId="3665573482" sldId="368"/>
            <ac:spMk id="2" creationId="{8832EFC6-1724-E304-27E4-44EE9A26B689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3:13.779" v="52"/>
          <ac:spMkLst>
            <pc:docMk/>
            <pc:sldMk cId="3665573482" sldId="368"/>
            <ac:spMk id="7" creationId="{9427AC57-6876-6E95-E743-95D3C6C8C3A3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3:13.779" v="52"/>
          <ac:spMkLst>
            <pc:docMk/>
            <pc:sldMk cId="3665573482" sldId="368"/>
            <ac:spMk id="8" creationId="{DDECB115-22BE-9D92-0492-45BF9D12EDF4}"/>
          </ac:spMkLst>
        </pc:spChg>
        <pc:spChg chg="mod ord">
          <ac:chgData name="김규민" userId="S::18101659@officestu.seoultech.ac.kr::e939ab3f-b231-4911-bd9e-4c30776977ec" providerId="AD" clId="Web-{0FB06870-FD85-4DF1-EB94-E5D37EC35332}" dt="2022-08-14T06:13:13.779" v="52"/>
          <ac:spMkLst>
            <pc:docMk/>
            <pc:sldMk cId="3665573482" sldId="368"/>
            <ac:spMk id="22" creationId="{00000000-0000-0000-0000-000000000000}"/>
          </ac:spMkLst>
        </pc:spChg>
      </pc:sldChg>
      <pc:sldChg chg="del">
        <pc:chgData name="김규민" userId="S::18101659@officestu.seoultech.ac.kr::e939ab3f-b231-4911-bd9e-4c30776977ec" providerId="AD" clId="Web-{0FB06870-FD85-4DF1-EB94-E5D37EC35332}" dt="2022-08-14T06:15:33.063" v="60"/>
        <pc:sldMkLst>
          <pc:docMk/>
          <pc:sldMk cId="3070913542" sldId="369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16:33.845" v="70"/>
        <pc:sldMkLst>
          <pc:docMk/>
          <pc:sldMk cId="1676602781" sldId="370"/>
        </pc:sldMkLst>
      </pc:sldChg>
      <pc:sldChg chg="addSp modSp del mod modClrScheme chgLayout">
        <pc:chgData name="김규민" userId="S::18101659@officestu.seoultech.ac.kr::e939ab3f-b231-4911-bd9e-4c30776977ec" providerId="AD" clId="Web-{0FB06870-FD85-4DF1-EB94-E5D37EC35332}" dt="2022-08-14T06:10:45.572" v="16"/>
        <pc:sldMkLst>
          <pc:docMk/>
          <pc:sldMk cId="3195313148" sldId="371"/>
        </pc:sldMkLst>
        <pc:spChg chg="add mod ord">
          <ac:chgData name="김규민" userId="S::18101659@officestu.seoultech.ac.kr::e939ab3f-b231-4911-bd9e-4c30776977ec" providerId="AD" clId="Web-{0FB06870-FD85-4DF1-EB94-E5D37EC35332}" dt="2022-08-14T06:10:43.963" v="15"/>
          <ac:spMkLst>
            <pc:docMk/>
            <pc:sldMk cId="3195313148" sldId="371"/>
            <ac:spMk id="2" creationId="{53DB57B1-CEB3-96F8-50F8-D029188399D9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0:43.963" v="15"/>
          <ac:spMkLst>
            <pc:docMk/>
            <pc:sldMk cId="3195313148" sldId="371"/>
            <ac:spMk id="3" creationId="{E9977D0D-988F-25FA-07D9-98B5DE55F8B9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0:43.963" v="15"/>
          <ac:spMkLst>
            <pc:docMk/>
            <pc:sldMk cId="3195313148" sldId="371"/>
            <ac:spMk id="4" creationId="{D2ADAF54-4A30-D870-C159-3F29738CBFC2}"/>
          </ac:spMkLst>
        </pc:spChg>
        <pc:spChg chg="mod ord">
          <ac:chgData name="김규민" userId="S::18101659@officestu.seoultech.ac.kr::e939ab3f-b231-4911-bd9e-4c30776977ec" providerId="AD" clId="Web-{0FB06870-FD85-4DF1-EB94-E5D37EC35332}" dt="2022-08-14T06:10:43.963" v="15"/>
          <ac:spMkLst>
            <pc:docMk/>
            <pc:sldMk cId="3195313148" sldId="371"/>
            <ac:spMk id="22" creationId="{00000000-0000-0000-0000-000000000000}"/>
          </ac:spMkLst>
        </pc:spChg>
      </pc:sldChg>
      <pc:sldChg chg="addSp modSp del mod modClrScheme chgLayout">
        <pc:chgData name="김규민" userId="S::18101659@officestu.seoultech.ac.kr::e939ab3f-b231-4911-bd9e-4c30776977ec" providerId="AD" clId="Web-{0FB06870-FD85-4DF1-EB94-E5D37EC35332}" dt="2022-08-14T06:16:26.829" v="68"/>
        <pc:sldMkLst>
          <pc:docMk/>
          <pc:sldMk cId="3742406686" sldId="372"/>
        </pc:sldMkLst>
        <pc:spChg chg="add mod ord">
          <ac:chgData name="김규민" userId="S::18101659@officestu.seoultech.ac.kr::e939ab3f-b231-4911-bd9e-4c30776977ec" providerId="AD" clId="Web-{0FB06870-FD85-4DF1-EB94-E5D37EC35332}" dt="2022-08-14T06:16:25.220" v="67"/>
          <ac:spMkLst>
            <pc:docMk/>
            <pc:sldMk cId="3742406686" sldId="372"/>
            <ac:spMk id="3" creationId="{FF57B059-3F72-F238-40F6-5D823DB88649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6:25.220" v="67"/>
          <ac:spMkLst>
            <pc:docMk/>
            <pc:sldMk cId="3742406686" sldId="372"/>
            <ac:spMk id="4" creationId="{0563B8E6-589B-FB18-73AA-D4364B8BA93B}"/>
          </ac:spMkLst>
        </pc:spChg>
        <pc:spChg chg="add mod ord">
          <ac:chgData name="김규민" userId="S::18101659@officestu.seoultech.ac.kr::e939ab3f-b231-4911-bd9e-4c30776977ec" providerId="AD" clId="Web-{0FB06870-FD85-4DF1-EB94-E5D37EC35332}" dt="2022-08-14T06:16:25.220" v="67"/>
          <ac:spMkLst>
            <pc:docMk/>
            <pc:sldMk cId="3742406686" sldId="372"/>
            <ac:spMk id="6" creationId="{D7D8FE0E-5174-FBA4-4F65-7757A2A4EC7C}"/>
          </ac:spMkLst>
        </pc:spChg>
        <pc:spChg chg="mod ord">
          <ac:chgData name="김규민" userId="S::18101659@officestu.seoultech.ac.kr::e939ab3f-b231-4911-bd9e-4c30776977ec" providerId="AD" clId="Web-{0FB06870-FD85-4DF1-EB94-E5D37EC35332}" dt="2022-08-14T06:16:25.220" v="67"/>
          <ac:spMkLst>
            <pc:docMk/>
            <pc:sldMk cId="3742406686" sldId="372"/>
            <ac:spMk id="79" creationId="{00000000-0000-0000-0000-000000000000}"/>
          </ac:spMkLst>
        </pc:spChg>
      </pc:sldChg>
      <pc:sldChg chg="del">
        <pc:chgData name="김규민" userId="S::18101659@officestu.seoultech.ac.kr::e939ab3f-b231-4911-bd9e-4c30776977ec" providerId="AD" clId="Web-{0FB06870-FD85-4DF1-EB94-E5D37EC35332}" dt="2022-08-14T06:05:41.796" v="3"/>
        <pc:sldMkLst>
          <pc:docMk/>
          <pc:sldMk cId="4012575120" sldId="375"/>
        </pc:sldMkLst>
      </pc:sldChg>
      <pc:sldChg chg="del">
        <pc:chgData name="김규민" userId="S::18101659@officestu.seoultech.ac.kr::e939ab3f-b231-4911-bd9e-4c30776977ec" providerId="AD" clId="Web-{0FB06870-FD85-4DF1-EB94-E5D37EC35332}" dt="2022-08-14T06:09:07.195" v="13"/>
        <pc:sldMkLst>
          <pc:docMk/>
          <pc:sldMk cId="1377315260" sldId="376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06:38.630" v="5"/>
        <pc:sldMkLst>
          <pc:docMk/>
          <pc:sldMk cId="3355407294" sldId="377"/>
        </pc:sldMkLst>
      </pc:sldChg>
      <pc:sldChg chg="add del">
        <pc:chgData name="김규민" userId="S::18101659@officestu.seoultech.ac.kr::e939ab3f-b231-4911-bd9e-4c30776977ec" providerId="AD" clId="Web-{0FB06870-FD85-4DF1-EB94-E5D37EC35332}" dt="2022-08-14T06:08:28.976" v="9"/>
        <pc:sldMkLst>
          <pc:docMk/>
          <pc:sldMk cId="2150888824" sldId="378"/>
        </pc:sldMkLst>
      </pc:sldChg>
      <pc:sldChg chg="add ord">
        <pc:chgData name="김규민" userId="S::18101659@officestu.seoultech.ac.kr::e939ab3f-b231-4911-bd9e-4c30776977ec" providerId="AD" clId="Web-{0FB06870-FD85-4DF1-EB94-E5D37EC35332}" dt="2022-08-14T06:08:35.742" v="11"/>
        <pc:sldMkLst>
          <pc:docMk/>
          <pc:sldMk cId="2474416711" sldId="378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09:01.055" v="12"/>
        <pc:sldMkLst>
          <pc:docMk/>
          <pc:sldMk cId="2595041295" sldId="379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0:49.963" v="17"/>
        <pc:sldMkLst>
          <pc:docMk/>
          <pc:sldMk cId="738968237" sldId="380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39.652" v="20"/>
        <pc:sldMkLst>
          <pc:docMk/>
          <pc:sldMk cId="1675212466" sldId="381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39.808" v="21"/>
        <pc:sldMkLst>
          <pc:docMk/>
          <pc:sldMk cId="92817913" sldId="382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39.917" v="22"/>
        <pc:sldMkLst>
          <pc:docMk/>
          <pc:sldMk cId="2990649382" sldId="383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089" v="23"/>
        <pc:sldMkLst>
          <pc:docMk/>
          <pc:sldMk cId="1472262208" sldId="384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214" v="24"/>
        <pc:sldMkLst>
          <pc:docMk/>
          <pc:sldMk cId="1673910692" sldId="385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355" v="25"/>
        <pc:sldMkLst>
          <pc:docMk/>
          <pc:sldMk cId="1686848186" sldId="386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480" v="26"/>
        <pc:sldMkLst>
          <pc:docMk/>
          <pc:sldMk cId="2838682947" sldId="387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652" v="27"/>
        <pc:sldMkLst>
          <pc:docMk/>
          <pc:sldMk cId="2038120927" sldId="388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777" v="28"/>
        <pc:sldMkLst>
          <pc:docMk/>
          <pc:sldMk cId="3164044932" sldId="389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0.933" v="29"/>
        <pc:sldMkLst>
          <pc:docMk/>
          <pc:sldMk cId="2546178090" sldId="390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089" v="30"/>
        <pc:sldMkLst>
          <pc:docMk/>
          <pc:sldMk cId="1319496731" sldId="391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214" v="31"/>
        <pc:sldMkLst>
          <pc:docMk/>
          <pc:sldMk cId="3874954019" sldId="392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339" v="32"/>
        <pc:sldMkLst>
          <pc:docMk/>
          <pc:sldMk cId="2093505297" sldId="393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495" v="33"/>
        <pc:sldMkLst>
          <pc:docMk/>
          <pc:sldMk cId="3805028624" sldId="394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652" v="34"/>
        <pc:sldMkLst>
          <pc:docMk/>
          <pc:sldMk cId="1112160910" sldId="395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761" v="35"/>
        <pc:sldMkLst>
          <pc:docMk/>
          <pc:sldMk cId="3083395776" sldId="396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855" v="36"/>
        <pc:sldMkLst>
          <pc:docMk/>
          <pc:sldMk cId="1844833686" sldId="397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1.933" v="37"/>
        <pc:sldMkLst>
          <pc:docMk/>
          <pc:sldMk cId="2017878881" sldId="398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027" v="38"/>
        <pc:sldMkLst>
          <pc:docMk/>
          <pc:sldMk cId="1867909706" sldId="399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136" v="39"/>
        <pc:sldMkLst>
          <pc:docMk/>
          <pc:sldMk cId="1111076373" sldId="400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214" v="40"/>
        <pc:sldMkLst>
          <pc:docMk/>
          <pc:sldMk cId="3591980846" sldId="401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308" v="41"/>
        <pc:sldMkLst>
          <pc:docMk/>
          <pc:sldMk cId="280113410" sldId="402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386" v="42"/>
        <pc:sldMkLst>
          <pc:docMk/>
          <pc:sldMk cId="3232264011" sldId="403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464" v="43"/>
        <pc:sldMkLst>
          <pc:docMk/>
          <pc:sldMk cId="4147198710" sldId="404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589" v="44"/>
        <pc:sldMkLst>
          <pc:docMk/>
          <pc:sldMk cId="2994144030" sldId="405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683" v="45"/>
        <pc:sldMkLst>
          <pc:docMk/>
          <pc:sldMk cId="3914663832" sldId="406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777" v="46"/>
        <pc:sldMkLst>
          <pc:docMk/>
          <pc:sldMk cId="1442173828" sldId="407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855" v="47"/>
        <pc:sldMkLst>
          <pc:docMk/>
          <pc:sldMk cId="2466030925" sldId="408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2.949" v="48"/>
        <pc:sldMkLst>
          <pc:docMk/>
          <pc:sldMk cId="847680226" sldId="409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1:43.058" v="49"/>
        <pc:sldMkLst>
          <pc:docMk/>
          <pc:sldMk cId="2183143028" sldId="410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2:45.590" v="51"/>
        <pc:sldMkLst>
          <pc:docMk/>
          <pc:sldMk cId="588723186" sldId="411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4:32.499" v="59"/>
        <pc:sldMkLst>
          <pc:docMk/>
          <pc:sldMk cId="883800935" sldId="412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5:39.172" v="61"/>
        <pc:sldMkLst>
          <pc:docMk/>
          <pc:sldMk cId="2188203106" sldId="413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6:01.376" v="63"/>
        <pc:sldMkLst>
          <pc:docMk/>
          <pc:sldMk cId="608765112" sldId="414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6:17.595" v="65"/>
        <pc:sldMkLst>
          <pc:docMk/>
          <pc:sldMk cId="525968872" sldId="415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6:17.735" v="66"/>
        <pc:sldMkLst>
          <pc:docMk/>
          <pc:sldMk cId="4062789896" sldId="416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6:28.033" v="69"/>
        <pc:sldMkLst>
          <pc:docMk/>
          <pc:sldMk cId="3047759168" sldId="417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6:37.423" v="71"/>
        <pc:sldMkLst>
          <pc:docMk/>
          <pc:sldMk cId="3104145834" sldId="418"/>
        </pc:sldMkLst>
      </pc:sldChg>
      <pc:sldChg chg="add">
        <pc:chgData name="김규민" userId="S::18101659@officestu.seoultech.ac.kr::e939ab3f-b231-4911-bd9e-4c30776977ec" providerId="AD" clId="Web-{0FB06870-FD85-4DF1-EB94-E5D37EC35332}" dt="2022-08-14T06:17:01.127" v="73"/>
        <pc:sldMkLst>
          <pc:docMk/>
          <pc:sldMk cId="3039024453" sldId="419"/>
        </pc:sldMkLst>
      </pc:sldChg>
      <pc:sldMasterChg chg="addSldLayout">
        <pc:chgData name="김규민" userId="S::18101659@officestu.seoultech.ac.kr::e939ab3f-b231-4911-bd9e-4c30776977ec" providerId="AD" clId="Web-{0FB06870-FD85-4DF1-EB94-E5D37EC35332}" dt="2022-08-14T06:08:33.742" v="10"/>
        <pc:sldMasterMkLst>
          <pc:docMk/>
          <pc:sldMasterMk cId="805883912" sldId="2147483648"/>
        </pc:sldMasterMkLst>
        <pc:sldLayoutChg chg="add">
          <pc:chgData name="김규민" userId="S::18101659@officestu.seoultech.ac.kr::e939ab3f-b231-4911-bd9e-4c30776977ec" providerId="AD" clId="Web-{0FB06870-FD85-4DF1-EB94-E5D37EC35332}" dt="2022-08-14T06:06:38.630" v="5"/>
          <pc:sldLayoutMkLst>
            <pc:docMk/>
            <pc:sldMasterMk cId="805883912" sldId="2147483648"/>
            <pc:sldLayoutMk cId="53020770" sldId="2147483660"/>
          </pc:sldLayoutMkLst>
        </pc:sldLayoutChg>
        <pc:sldLayoutChg chg="add">
          <pc:chgData name="김규민" userId="S::18101659@officestu.seoultech.ac.kr::e939ab3f-b231-4911-bd9e-4c30776977ec" providerId="AD" clId="Web-{0FB06870-FD85-4DF1-EB94-E5D37EC35332}" dt="2022-08-14T06:08:33.742" v="10"/>
          <pc:sldLayoutMkLst>
            <pc:docMk/>
            <pc:sldMasterMk cId="805883912" sldId="2147483648"/>
            <pc:sldLayoutMk cId="2819885708" sldId="2147483661"/>
          </pc:sldLayoutMkLst>
        </pc:sldLayoutChg>
      </pc:sldMasterChg>
    </pc:docChg>
  </pc:docChgLst>
  <pc:docChgLst>
    <pc:chgData name="김규민" userId="S::18101659@officestu.seoultech.ac.kr::e939ab3f-b231-4911-bd9e-4c30776977ec" providerId="AD" clId="Web-{3DDFD8A4-C2CD-4E16-941E-8A425B2DCB5C}"/>
    <pc:docChg chg="modSld">
      <pc:chgData name="김규민" userId="S::18101659@officestu.seoultech.ac.kr::e939ab3f-b231-4911-bd9e-4c30776977ec" providerId="AD" clId="Web-{3DDFD8A4-C2CD-4E16-941E-8A425B2DCB5C}" dt="2022-08-15T05:05:54.946" v="1"/>
      <pc:docMkLst>
        <pc:docMk/>
      </pc:docMkLst>
      <pc:sldChg chg="addSp delSp modSp">
        <pc:chgData name="김규민" userId="S::18101659@officestu.seoultech.ac.kr::e939ab3f-b231-4911-bd9e-4c30776977ec" providerId="AD" clId="Web-{3DDFD8A4-C2CD-4E16-941E-8A425B2DCB5C}" dt="2022-08-15T05:05:54.946" v="1"/>
        <pc:sldMkLst>
          <pc:docMk/>
          <pc:sldMk cId="3355407294" sldId="377"/>
        </pc:sldMkLst>
        <pc:picChg chg="add del mod">
          <ac:chgData name="김규민" userId="S::18101659@officestu.seoultech.ac.kr::e939ab3f-b231-4911-bd9e-4c30776977ec" providerId="AD" clId="Web-{3DDFD8A4-C2CD-4E16-941E-8A425B2DCB5C}" dt="2022-08-15T05:05:54.946" v="1"/>
          <ac:picMkLst>
            <pc:docMk/>
            <pc:sldMk cId="3355407294" sldId="377"/>
            <ac:picMk id="2" creationId="{3AB078C8-F352-099C-34E0-C13A692D2EA8}"/>
          </ac:picMkLst>
        </pc:picChg>
      </pc:sldChg>
    </pc:docChg>
  </pc:docChgLst>
  <pc:docChgLst>
    <pc:chgData name="김규민" userId="S::18101659@officestu.seoultech.ac.kr::e939ab3f-b231-4911-bd9e-4c30776977ec" providerId="AD" clId="Web-{E5724965-03DF-4B20-F341-F9501A8434AB}"/>
    <pc:docChg chg="addSld delSld modSld modSection">
      <pc:chgData name="김규민" userId="S::18101659@officestu.seoultech.ac.kr::e939ab3f-b231-4911-bd9e-4c30776977ec" providerId="AD" clId="Web-{E5724965-03DF-4B20-F341-F9501A8434AB}" dt="2022-08-14T07:55:16.098" v="10" actId="14100"/>
      <pc:docMkLst>
        <pc:docMk/>
      </pc:docMkLst>
      <pc:sldChg chg="addSp delSp modSp">
        <pc:chgData name="김규민" userId="S::18101659@officestu.seoultech.ac.kr::e939ab3f-b231-4911-bd9e-4c30776977ec" providerId="AD" clId="Web-{E5724965-03DF-4B20-F341-F9501A8434AB}" dt="2022-08-14T07:55:16.098" v="10" actId="14100"/>
        <pc:sldMkLst>
          <pc:docMk/>
          <pc:sldMk cId="2188203106" sldId="413"/>
        </pc:sldMkLst>
        <pc:spChg chg="del">
          <ac:chgData name="김규민" userId="S::18101659@officestu.seoultech.ac.kr::e939ab3f-b231-4911-bd9e-4c30776977ec" providerId="AD" clId="Web-{E5724965-03DF-4B20-F341-F9501A8434AB}" dt="2022-08-14T07:55:11.082" v="9"/>
          <ac:spMkLst>
            <pc:docMk/>
            <pc:sldMk cId="2188203106" sldId="413"/>
            <ac:spMk id="14" creationId="{00000000-0000-0000-0000-000000000000}"/>
          </ac:spMkLst>
        </pc:spChg>
        <pc:picChg chg="add mod">
          <ac:chgData name="김규민" userId="S::18101659@officestu.seoultech.ac.kr::e939ab3f-b231-4911-bd9e-4c30776977ec" providerId="AD" clId="Web-{E5724965-03DF-4B20-F341-F9501A8434AB}" dt="2022-08-14T07:55:16.098" v="10" actId="14100"/>
          <ac:picMkLst>
            <pc:docMk/>
            <pc:sldMk cId="2188203106" sldId="413"/>
            <ac:picMk id="2" creationId="{427228FE-CBE9-26A0-30DB-CBD159B77DC0}"/>
          </ac:picMkLst>
        </pc:picChg>
        <pc:picChg chg="del">
          <ac:chgData name="김규민" userId="S::18101659@officestu.seoultech.ac.kr::e939ab3f-b231-4911-bd9e-4c30776977ec" providerId="AD" clId="Web-{E5724965-03DF-4B20-F341-F9501A8434AB}" dt="2022-08-14T07:54:53.170" v="2"/>
          <ac:picMkLst>
            <pc:docMk/>
            <pc:sldMk cId="2188203106" sldId="413"/>
            <ac:picMk id="3" creationId="{1D8458FC-4313-B6BA-C656-E03E692E2A87}"/>
          </ac:picMkLst>
        </pc:picChg>
      </pc:sldChg>
      <pc:sldChg chg="new del">
        <pc:chgData name="김규민" userId="S::18101659@officestu.seoultech.ac.kr::e939ab3f-b231-4911-bd9e-4c30776977ec" providerId="AD" clId="Web-{E5724965-03DF-4B20-F341-F9501A8434AB}" dt="2022-08-14T07:52:58.651" v="1"/>
        <pc:sldMkLst>
          <pc:docMk/>
          <pc:sldMk cId="2843026425" sldId="420"/>
        </pc:sldMkLst>
      </pc:sldChg>
    </pc:docChg>
  </pc:docChgLst>
  <pc:docChgLst>
    <pc:chgData name="김규민" userId="S::18101659@officestu.seoultech.ac.kr::e939ab3f-b231-4911-bd9e-4c30776977ec" providerId="AD" clId="Web-{F5357E94-0A10-4B55-E87D-885F43C3B4D6}"/>
    <pc:docChg chg="addSld delSld modSection">
      <pc:chgData name="김규민" userId="S::18101659@officestu.seoultech.ac.kr::e939ab3f-b231-4911-bd9e-4c30776977ec" providerId="AD" clId="Web-{F5357E94-0A10-4B55-E87D-885F43C3B4D6}" dt="2022-08-15T05:10:36.954" v="21"/>
      <pc:docMkLst>
        <pc:docMk/>
      </pc:docMkLst>
      <pc:sldChg chg="del">
        <pc:chgData name="김규민" userId="S::18101659@officestu.seoultech.ac.kr::e939ab3f-b231-4911-bd9e-4c30776977ec" providerId="AD" clId="Web-{F5357E94-0A10-4B55-E87D-885F43C3B4D6}" dt="2022-08-15T05:07:32.213" v="0"/>
        <pc:sldMkLst>
          <pc:docMk/>
          <pc:sldMk cId="1128181080" sldId="320"/>
        </pc:sldMkLst>
      </pc:sldChg>
      <pc:sldChg chg="del">
        <pc:chgData name="김규민" userId="S::18101659@officestu.seoultech.ac.kr::e939ab3f-b231-4911-bd9e-4c30776977ec" providerId="AD" clId="Web-{F5357E94-0A10-4B55-E87D-885F43C3B4D6}" dt="2022-08-15T05:08:00.995" v="5"/>
        <pc:sldMkLst>
          <pc:docMk/>
          <pc:sldMk cId="1221048037" sldId="323"/>
        </pc:sldMkLst>
      </pc:sldChg>
      <pc:sldChg chg="del">
        <pc:chgData name="김규민" userId="S::18101659@officestu.seoultech.ac.kr::e939ab3f-b231-4911-bd9e-4c30776977ec" providerId="AD" clId="Web-{F5357E94-0A10-4B55-E87D-885F43C3B4D6}" dt="2022-08-15T05:07:33.322" v="1"/>
        <pc:sldMkLst>
          <pc:docMk/>
          <pc:sldMk cId="1352671980" sldId="324"/>
        </pc:sldMkLst>
      </pc:sldChg>
      <pc:sldChg chg="del">
        <pc:chgData name="김규민" userId="S::18101659@officestu.seoultech.ac.kr::e939ab3f-b231-4911-bd9e-4c30776977ec" providerId="AD" clId="Web-{F5357E94-0A10-4B55-E87D-885F43C3B4D6}" dt="2022-08-15T05:09:25.466" v="14"/>
        <pc:sldMkLst>
          <pc:docMk/>
          <pc:sldMk cId="633488305" sldId="352"/>
        </pc:sldMkLst>
      </pc:sldChg>
      <pc:sldChg chg="del">
        <pc:chgData name="김규민" userId="S::18101659@officestu.seoultech.ac.kr::e939ab3f-b231-4911-bd9e-4c30776977ec" providerId="AD" clId="Web-{F5357E94-0A10-4B55-E87D-885F43C3B4D6}" dt="2022-08-15T05:10:29.657" v="20"/>
        <pc:sldMkLst>
          <pc:docMk/>
          <pc:sldMk cId="2420094323" sldId="374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7:44.198" v="2"/>
        <pc:sldMkLst>
          <pc:docMk/>
          <pc:sldMk cId="3946864268" sldId="420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7:44.323" v="3"/>
        <pc:sldMkLst>
          <pc:docMk/>
          <pc:sldMk cId="2108059025" sldId="421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7:44.416" v="4"/>
        <pc:sldMkLst>
          <pc:docMk/>
          <pc:sldMk cId="4076693250" sldId="422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8:06.495" v="6"/>
        <pc:sldMkLst>
          <pc:docMk/>
          <pc:sldMk cId="4191285049" sldId="423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3.560" v="7"/>
        <pc:sldMkLst>
          <pc:docMk/>
          <pc:sldMk cId="1965092962" sldId="424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3.685" v="8"/>
        <pc:sldMkLst>
          <pc:docMk/>
          <pc:sldMk cId="27192538" sldId="425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3.825" v="9"/>
        <pc:sldMkLst>
          <pc:docMk/>
          <pc:sldMk cId="890068881" sldId="426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3.950" v="10"/>
        <pc:sldMkLst>
          <pc:docMk/>
          <pc:sldMk cId="948434685" sldId="427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4.060" v="11"/>
        <pc:sldMkLst>
          <pc:docMk/>
          <pc:sldMk cId="4143882427" sldId="428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4.200" v="12"/>
        <pc:sldMkLst>
          <pc:docMk/>
          <pc:sldMk cId="3783265997" sldId="429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09:24.310" v="13"/>
        <pc:sldMkLst>
          <pc:docMk/>
          <pc:sldMk cId="2778741865" sldId="430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10:27.735" v="15"/>
        <pc:sldMkLst>
          <pc:docMk/>
          <pc:sldMk cId="2516912535" sldId="431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10:27.797" v="16"/>
        <pc:sldMkLst>
          <pc:docMk/>
          <pc:sldMk cId="749601550" sldId="432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10:27.860" v="17"/>
        <pc:sldMkLst>
          <pc:docMk/>
          <pc:sldMk cId="1169593084" sldId="433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10:27.954" v="18"/>
        <pc:sldMkLst>
          <pc:docMk/>
          <pc:sldMk cId="2434810297" sldId="434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10:28.063" v="19"/>
        <pc:sldMkLst>
          <pc:docMk/>
          <pc:sldMk cId="2721086939" sldId="435"/>
        </pc:sldMkLst>
      </pc:sldChg>
      <pc:sldChg chg="add">
        <pc:chgData name="김규민" userId="S::18101659@officestu.seoultech.ac.kr::e939ab3f-b231-4911-bd9e-4c30776977ec" providerId="AD" clId="Web-{F5357E94-0A10-4B55-E87D-885F43C3B4D6}" dt="2022-08-15T05:10:36.954" v="21"/>
        <pc:sldMkLst>
          <pc:docMk/>
          <pc:sldMk cId="1839895207" sldId="4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398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1" y="274956"/>
            <a:ext cx="8230076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r>
              <a:rPr>
                <a:latin typeface="Times New Roman" charset="0"/>
                <a:ea typeface="Times New Roman" charset="0"/>
              </a:rPr>
              <a:t>마스터 제목 스타일 편집</a:t>
            </a:r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1" y="1600201"/>
            <a:ext cx="8230076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350"/>
            </a:lvl1pPr>
          </a:lstStyle>
          <a:p>
            <a:pPr marL="257175" indent="-257175" latinLnBrk="0">
              <a:buFont typeface="Arial"/>
              <a:buChar char="•"/>
            </a:pPr>
            <a:r>
              <a:rPr>
                <a:latin typeface="Times New Roman" charset="0"/>
                <a:ea typeface="Times New Roman" charset="0"/>
              </a:rPr>
              <a:t>마스터 텍스트 스타일을 편집합니다</a:t>
            </a:r>
            <a:endParaRPr lang="ko-KR" altLang="en-US">
              <a:latin typeface="Times New Roman" charset="0"/>
              <a:ea typeface="Times New Roman" charset="0"/>
            </a:endParaRPr>
          </a:p>
          <a:p>
            <a:pPr marL="557213" indent="-214313" latinLnBrk="0">
              <a:buFont typeface="Arial"/>
              <a:buChar char="–"/>
            </a:pPr>
            <a:r>
              <a:rPr>
                <a:latin typeface="Times New Roman" charset="0"/>
                <a:ea typeface="Times New Roman" charset="0"/>
              </a:rPr>
              <a:t>둘째 수준</a:t>
            </a:r>
            <a:endParaRPr lang="ko-KR" altLang="en-US">
              <a:latin typeface="Times New Roman" charset="0"/>
              <a:ea typeface="Times New Roman" charset="0"/>
            </a:endParaRPr>
          </a:p>
          <a:p>
            <a:pPr marL="857250" indent="-171450" latinLnBrk="0">
              <a:buFont typeface="Arial"/>
              <a:buChar char="•"/>
            </a:pPr>
            <a:r>
              <a:rPr>
                <a:latin typeface="Times New Roman" charset="0"/>
                <a:ea typeface="Times New Roman" charset="0"/>
              </a:rPr>
              <a:t>셋째 수준</a:t>
            </a:r>
            <a:endParaRPr lang="ko-KR" altLang="en-US">
              <a:latin typeface="Times New Roman" charset="0"/>
              <a:ea typeface="Times New Roman" charset="0"/>
            </a:endParaRPr>
          </a:p>
          <a:p>
            <a:pPr marL="1200150" indent="-171450" latinLnBrk="0">
              <a:buFont typeface="Arial"/>
              <a:buChar char="–"/>
            </a:pPr>
            <a:r>
              <a:rPr>
                <a:latin typeface="Times New Roman" charset="0"/>
                <a:ea typeface="Times New Roman" charset="0"/>
              </a:rPr>
              <a:t>넷째 수준</a:t>
            </a:r>
            <a:endParaRPr lang="ko-KR" altLang="en-US">
              <a:latin typeface="Times New Roman" charset="0"/>
              <a:ea typeface="Times New Roman" charset="0"/>
            </a:endParaRPr>
          </a:p>
          <a:p>
            <a:pPr marL="1543050" indent="-171450" latinLnBrk="0">
              <a:buFont typeface="Arial"/>
              <a:buChar char="»"/>
            </a:pPr>
            <a:r>
              <a:rPr>
                <a:latin typeface="Times New Roman" charset="0"/>
                <a:ea typeface="Times New Roman" charset="0"/>
              </a:rPr>
              <a:t>다섯째 수준</a:t>
            </a:r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1" y="6356351"/>
            <a:ext cx="2134076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pPr marL="0" indent="0" latinLnBrk="0">
                <a:buFontTx/>
                <a:buNone/>
              </a:pPr>
              <a:t>2022-10-06</a:t>
            </a:fld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1" y="6356351"/>
            <a:ext cx="2896076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r>
              <a:rPr>
                <a:latin typeface="Times New Roman" charset="0"/>
                <a:ea typeface="Times New Roman" charset="0"/>
              </a:rPr>
              <a:t>한이음 ▶ 프로그램 설계서</a:t>
            </a:r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1" y="6617336"/>
            <a:ext cx="2134076" cy="1962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Times New Roman" charset="0"/>
                <a:ea typeface="Times New Roman" charset="0"/>
              </a:rPr>
              <a:pPr marL="0" indent="0" latinLnBrk="0">
                <a:buFontTx/>
                <a:buNone/>
              </a:pPr>
              <a:t>‹#›</a:t>
            </a:fld>
            <a:endParaRPr lang="ko-KR" altLang="en-US"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020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1" y="2130426"/>
            <a:ext cx="7772876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r>
              <a:rPr>
                <a:latin typeface="Times New Roman" charset="0"/>
                <a:ea typeface="Times New Roman" charset="0"/>
              </a:rPr>
              <a:t>마스터 제목 스타일 편집</a:t>
            </a:r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1" y="3886201"/>
            <a:ext cx="6401276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r>
              <a:rPr>
                <a:latin typeface="Times New Roman" charset="0"/>
                <a:ea typeface="Times New Roman" charset="0"/>
              </a:rPr>
              <a:t>마스터 부제목 스타일 편집</a:t>
            </a:r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1" y="6356351"/>
            <a:ext cx="2134076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pPr marL="0" indent="0" latinLnBrk="0">
                <a:buFontTx/>
                <a:buNone/>
              </a:pPr>
              <a:t>2022-10-06</a:t>
            </a:fld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1" y="6356351"/>
            <a:ext cx="2896076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r>
              <a:rPr>
                <a:latin typeface="Times New Roman" charset="0"/>
                <a:ea typeface="Times New Roman" charset="0"/>
              </a:rPr>
              <a:t>한이음 ▶ 프로그램 설계서</a:t>
            </a:r>
            <a:endParaRPr lang="ko-KR" altLang="en-US">
              <a:latin typeface="Times New Roman" charset="0"/>
              <a:ea typeface="Times New Roman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1" y="6356351"/>
            <a:ext cx="2134076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35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Times New Roman" charset="0"/>
                <a:ea typeface="Times New Roman" charset="0"/>
              </a:rPr>
              <a:pPr marL="0" indent="0" latinLnBrk="0">
                <a:buFontTx/>
                <a:buNone/>
              </a:pPr>
              <a:t>‹#›</a:t>
            </a:fld>
            <a:endParaRPr lang="ko-KR" altLang="en-US"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988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35.png"/><Relationship Id="rId10" Type="http://schemas.openxmlformats.org/officeDocument/2006/relationships/image" Target="../media/image7.emf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 0"/>
          <p:cNvSpPr>
            <a:spLocks/>
          </p:cNvSpPr>
          <p:nvPr/>
        </p:nvSpPr>
        <p:spPr>
          <a:xfrm>
            <a:off x="1143001" y="4239102"/>
            <a:ext cx="6858476" cy="1761649"/>
          </a:xfrm>
          <a:prstGeom prst="rect">
            <a:avLst/>
          </a:prstGeom>
          <a:solidFill>
            <a:srgbClr val="E2E6E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036"/>
          <a:stretch>
            <a:fillRect/>
          </a:stretch>
        </p:blipFill>
        <p:spPr>
          <a:xfrm>
            <a:off x="1143001" y="1426845"/>
            <a:ext cx="3538061" cy="2643664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" name="Rect 0"/>
          <p:cNvSpPr txBox="1">
            <a:spLocks/>
          </p:cNvSpPr>
          <p:nvPr/>
        </p:nvSpPr>
        <p:spPr>
          <a:xfrm>
            <a:off x="1979771" y="2295049"/>
            <a:ext cx="5323893" cy="646331"/>
          </a:xfrm>
          <a:prstGeom prst="rect">
            <a:avLst/>
          </a:prstGeom>
          <a:noFill/>
        </p:spPr>
        <p:txBody>
          <a:bodyPr vert="horz" wrap="none" lIns="68580" tIns="34290" rIns="68580" bIns="34290" anchor="t">
            <a:spAutoFit/>
          </a:bodyPr>
          <a:lstStyle/>
          <a:p>
            <a:pPr defTabSz="685800"/>
            <a:r>
              <a:rPr sz="3750" b="1" spc="-105">
                <a:solidFill>
                  <a:schemeClr val="accent2">
                    <a:lumMod val="75000"/>
                  </a:schemeClr>
                </a:solidFill>
                <a:latin typeface="맑은 고딕" charset="0"/>
                <a:ea typeface="맑은 고딕" charset="0"/>
              </a:rPr>
              <a:t>SW개발/HW제작 설계서</a:t>
            </a:r>
            <a:endParaRPr lang="ko-KR" altLang="en-US" sz="3750" b="1">
              <a:solidFill>
                <a:schemeClr val="accent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65910" y="4339590"/>
            <a:ext cx="6015990" cy="276999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135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프로젝트</a:t>
            </a:r>
            <a:r>
              <a:rPr sz="135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35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명 </a:t>
            </a:r>
            <a:r>
              <a:rPr sz="1350" b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:</a:t>
            </a:r>
            <a:r>
              <a:rPr lang="en-US" sz="135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350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머신러닝을</a:t>
            </a:r>
            <a:r>
              <a:rPr sz="1350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3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이용한</a:t>
            </a:r>
            <a:r>
              <a:rPr sz="13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롤 </a:t>
            </a:r>
            <a:r>
              <a:rPr sz="13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TROLL러</a:t>
            </a:r>
            <a:r>
              <a:rPr sz="13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3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찾기</a:t>
            </a:r>
            <a:r>
              <a:rPr sz="13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및 </a:t>
            </a:r>
            <a:r>
              <a:rPr sz="13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듀오</a:t>
            </a:r>
            <a:r>
              <a:rPr sz="13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3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매칭</a:t>
            </a:r>
            <a:r>
              <a:rPr sz="135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35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플랫폼</a:t>
            </a:r>
            <a:endParaRPr lang="ko-KR" altLang="en-US" sz="135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1199674" y="982504"/>
            <a:ext cx="1644015" cy="450056"/>
            <a:chOff x="1599565" y="167005"/>
            <a:chExt cx="2192020" cy="600075"/>
          </a:xfrm>
        </p:grpSpPr>
        <p:grpSp>
          <p:nvGrpSpPr>
            <p:cNvPr id="16" name="Group 5"/>
            <p:cNvGrpSpPr/>
            <p:nvPr/>
          </p:nvGrpSpPr>
          <p:grpSpPr>
            <a:xfrm>
              <a:off x="2207260" y="199390"/>
              <a:ext cx="1584325" cy="461665"/>
              <a:chOff x="2207260" y="199390"/>
              <a:chExt cx="1584325" cy="461665"/>
            </a:xfrm>
          </p:grpSpPr>
          <p:cxnSp>
            <p:nvCxnSpPr>
              <p:cNvPr id="23" name="Rect 0"/>
              <p:cNvCxnSpPr/>
              <p:nvPr/>
            </p:nvCxnSpPr>
            <p:spPr>
              <a:xfrm>
                <a:off x="2252980" y="206375"/>
                <a:ext cx="1538605" cy="635"/>
              </a:xfrm>
              <a:prstGeom prst="line">
                <a:avLst/>
              </a:prstGeom>
              <a:ln w="38100" cap="flat" cmpd="sng">
                <a:solidFill>
                  <a:srgbClr val="3B5AA8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 0"/>
              <p:cNvSpPr txBox="1">
                <a:spLocks/>
              </p:cNvSpPr>
              <p:nvPr/>
            </p:nvSpPr>
            <p:spPr>
              <a:xfrm>
                <a:off x="2207260" y="199390"/>
                <a:ext cx="1449969" cy="461665"/>
              </a:xfrm>
              <a:prstGeom prst="rect">
                <a:avLst/>
              </a:prstGeom>
              <a:noFill/>
            </p:spPr>
            <p:txBody>
              <a:bodyPr vert="horz" wrap="none" lIns="68580" tIns="34290" rIns="68580" bIns="34290" anchor="t">
                <a:spAutoFit/>
              </a:bodyPr>
              <a:lstStyle/>
              <a:p>
                <a:pPr defTabSz="685800"/>
                <a:r>
                  <a:rPr sz="900" b="1">
                    <a:solidFill>
                      <a:srgbClr val="3B5AA8"/>
                    </a:solidFill>
                    <a:latin typeface="맑은 고딕" charset="0"/>
                    <a:ea typeface="맑은 고딕" charset="0"/>
                  </a:rPr>
                  <a:t>내가 기획한 ICT가</a:t>
                </a:r>
                <a:endParaRPr lang="ko-KR" altLang="en-US" sz="900" b="1">
                  <a:solidFill>
                    <a:srgbClr val="3B5AA8"/>
                  </a:solidFill>
                  <a:latin typeface="맑은 고딕" charset="0"/>
                  <a:ea typeface="맑은 고딕" charset="0"/>
                </a:endParaRPr>
              </a:p>
              <a:p>
                <a:pPr defTabSz="685800"/>
                <a:r>
                  <a:rPr sz="900" b="1">
                    <a:solidFill>
                      <a:srgbClr val="3B5AA8"/>
                    </a:solidFill>
                    <a:latin typeface="맑은 고딕" charset="0"/>
                    <a:ea typeface="맑은 고딕" charset="0"/>
                  </a:rPr>
                  <a:t>세상을 바꾼다면?</a:t>
                </a:r>
                <a:endParaRPr lang="ko-KR" altLang="en-US" sz="900" b="1">
                  <a:solidFill>
                    <a:srgbClr val="3B5AA8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22" name="Picture 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99565" y="167005"/>
              <a:ext cx="607695" cy="60007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25" name="Rect 0"/>
          <p:cNvSpPr txBox="1">
            <a:spLocks/>
          </p:cNvSpPr>
          <p:nvPr/>
        </p:nvSpPr>
        <p:spPr>
          <a:xfrm>
            <a:off x="1700689" y="4824889"/>
            <a:ext cx="5646419" cy="253916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>
            <a:spAutoFit/>
          </a:bodyPr>
          <a:lstStyle/>
          <a:p>
            <a:pPr algn="ctr" defTabSz="685800" eaLnBrk="0" hangingPunct="0"/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2022.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10.05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4234" y="1075373"/>
            <a:ext cx="651034" cy="209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7441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31974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3222310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32378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324133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graphicFrame>
        <p:nvGraphicFramePr>
          <p:cNvPr id="5124" name="Table 3"/>
          <p:cNvGraphicFramePr>
            <a:graphicFrameLocks noGrp="1"/>
          </p:cNvGraphicFramePr>
          <p:nvPr/>
        </p:nvGraphicFramePr>
        <p:xfrm>
          <a:off x="1483042" y="2476976"/>
          <a:ext cx="5994083" cy="291941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620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8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5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36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- 기존회원 로그인 (로컬 / 소셜) / 로그아웃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721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웹의 로그인 화면.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기존회원은 자신이 연동했던 계정으로 로그인을 할 수 있음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로그아웃 버튼을 눌러 로그아웃 가능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887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∎기존회원의 로그인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자신이 연동했던 계정으로 로그인을 할 수 있음.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인증/인가 방식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JWT토큰(access, refresh)를 사용해 인가방식 구현, 전역변수에 access토큰을 저장하여 리로딩 될때마다 인가가 유지되도록 한다.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인증 후 로그아웃버튼을 누르면 로컬스토리지의 JWT토큰을 삭제하여 로그아웃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∎연결되는 기능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: 계정 연동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회원가입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2420888"/>
            <a:ext cx="1690071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831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331778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32136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620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8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5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9551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LOG-01-02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- 신규 회원가입 (로컬 / 소셜)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19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웹의 회원가입 화면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신규 회원은 회원가입을 할 수 있음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1972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이메일 인증 후 비밀번호, 롤닉네임 인증을 받고 폼으로 전송한다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이메일 인증은 서버에서 받은 이메일로 인증코드를 보내 인증한다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롤 닉네임은 입력값이 DB에 저장되어있는지 대조 후 검증한다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∎연결되는 기능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: 회원정보 데이터베이스 저장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회원가입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3356457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33699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337434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1844824"/>
            <a:ext cx="165618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4768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34326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50234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620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8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5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9551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LOG-01-03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- 비밀번호 찾기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웹의 비밀번호 분실화면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기존회원은 자신이 연동했던 계정 비밀번호를 찾을 수 있다(이메일 인증 요구)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0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 인증 후, 비밀번호 재설정페이지로 리다이렉트 되어 비밀번호를 재설정 할 수 있다.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52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∎연결되는 기능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: 새로운 비밀번호를 DB에 저장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706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회원가입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3478210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34869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349805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5124" name="Picture 32" descr="/Users/dann/Library/Group Containers/L48J367XN4.com.infraware.PolarisOffice/EngineTemp/39202/fImage127616138182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4483" y="1882616"/>
            <a:ext cx="1581150" cy="34185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603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42157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61624" y="2259807"/>
          <a:ext cx="5994559" cy="252079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565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898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RNK-01-01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랭크 - 티어순 유저랭크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유저는 티어가 높은 순서에 따라 상위 10명의 랭크를 확인한다.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819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 화면에서 간략한 랭크 정보를 확인 가능하다.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13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LOL API 연동 필요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랭킹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4256763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426105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427919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2276872"/>
            <a:ext cx="3024336" cy="249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4217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50894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51316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14753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396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72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86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</a:t>
                      </a:r>
                      <a:r>
                        <a:rPr sz="9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유저전적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유저의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듀오추천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54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메인페이지의 유저 검색란에 본인 혹은 타유저를 입력하면 해당 유저에 대한 정보가 나온다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22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롤API로 유저의 정보를 가져옴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5178068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518834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1844824"/>
            <a:ext cx="331236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9414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50894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51316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14753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396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72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86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</a:t>
                      </a:r>
                      <a:r>
                        <a:rPr lang="ko-KR" altLang="en-US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유저의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을 보여줌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54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AI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를 이용하여 유저의 트롤확률을 보여주며 각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티어마다의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평균 트롤 확률을 보여주어 자신이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어느정도인지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판단할 수 있도록 보여준다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22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 정보 모델의 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input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5178068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518834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1844824"/>
            <a:ext cx="331236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9414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50894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51316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14753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3961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72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0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86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–</a:t>
                      </a:r>
                      <a:r>
                        <a:rPr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AI </a:t>
                      </a:r>
                      <a:r>
                        <a:rPr lang="ko-KR" altLang="en-US" sz="9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듀오매칭</a:t>
                      </a:r>
                      <a:r>
                        <a:rPr lang="en-US" altLang="ko-KR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</a:t>
                      </a:r>
                      <a:r>
                        <a:rPr lang="en-US" altLang="ko-KR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해당유저에게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듀오추천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목록을 보여줌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54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머신러닝을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이용하여 트롤확률을 기반으로  해당유저의 비슷한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티어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 트롤확률을 가진 유저를 추천함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22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 정보 모델의 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input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5178068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518834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672" y="1916832"/>
            <a:ext cx="324036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9414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52422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29146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1818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6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1" hangingPunct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 - 다중유저 동시입력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911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입력란에 게임상에서 복사된 유저텍스트를 그대로 복사하여 검색한다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373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텍스트를 붙혀넣기하고 검색을 누르면 슬라이스함수를 통해 유저명만 추출한다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31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DB에 저장된 롤 API를 유저명과 대조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5281477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52968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53025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5124" name="Picture " descr="/Users/dann/Library/Group Containers/L48J367XN4.com.infraware.PolarisOffice/EngineTemp/39202/fImage197351531513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577341" y="2593658"/>
            <a:ext cx="3132296" cy="1418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4719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53297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53740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10753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710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24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51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1" hangingPunct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SER-02-02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86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 - 다중유저 전적추출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054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SER-02-01에서 추출된 유저들의 전적을 간략히 확인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016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매칭된 팀원들의 전적을 확인함으로써 해당게임을 실행할지 안 할것인지 선택할 수 있다.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146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추출된 유저명을 DB에서 가져옴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5412934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542222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4" name="그림 3" descr="텍스트, 스크린샷, 기계이(가) 표시된 사진&#10;&#10;자동 생성된 설명">
            <a:extLst>
              <a:ext uri="{FF2B5EF4-FFF2-40B4-BE49-F238E27FC236}">
                <a16:creationId xmlns:a16="http://schemas.microsoft.com/office/drawing/2014/main" xmlns="" id="{D6D07188-70A9-F783-C91A-1AB9AB14DD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2105" y="2354668"/>
            <a:ext cx="3616422" cy="18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226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61577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73060377"/>
              </p:ext>
            </p:extLst>
          </p:nvPr>
        </p:nvGraphicFramePr>
        <p:xfrm>
          <a:off x="1547812" y="1862614"/>
          <a:ext cx="5994082" cy="352996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465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77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0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타임라인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페이지에서 타 유저들이 등록한 타임라인을 통해 본인이 원하는 유저를 찾아볼 수가 있다.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736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리스트를 보며 유저가 원하는 플레이스타일, 메모가 등록된 타유저의 아이디를 게임상에서 검색하여 매칭할 수 있는 기능</a:t>
                      </a:r>
                      <a:endParaRPr 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글을 새로 등록하고 석제하고 필터링할 수 있다</a:t>
                      </a:r>
                      <a:r>
                        <a:rPr lang="en-US" altLang="ko-KR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13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롤API연동 필요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타임라인</a:t>
                      </a: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인증회원 전용</a:t>
                      </a: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6193781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62059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621909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36BB864-F1D4-36B4-926A-DF09A3433D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14" y="2546101"/>
            <a:ext cx="3383269" cy="17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11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2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 0"/>
          <p:cNvSpPr txBox="1">
            <a:spLocks/>
          </p:cNvSpPr>
          <p:nvPr/>
        </p:nvSpPr>
        <p:spPr>
          <a:xfrm>
            <a:off x="1385412" y="1376839"/>
            <a:ext cx="2106454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 spc="-3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수행 단계별 주요 산출물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6287704"/>
              </p:ext>
            </p:extLst>
          </p:nvPr>
        </p:nvGraphicFramePr>
        <p:xfrm>
          <a:off x="2033588" y="1891507"/>
          <a:ext cx="4507708" cy="379524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6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9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19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19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19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7643">
                <a:tc row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단계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산출물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일반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응용 소프트웨어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응용 하드웨어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624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∙모바일 APP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∙Web 등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∙빅데이터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∙인공지능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∙블록체인 등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∙IoT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∙로봇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∙드론 등</a:t>
                      </a:r>
                      <a:endParaRPr lang="ko-KR" altLang="en-US" sz="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688">
                <a:tc rowSpan="3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환경 분석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시장/기술 환경 분석서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설문조사 결과서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인터뷰 결과서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6688">
                <a:tc row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분석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정의서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097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유즈케이스 정의서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▲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▲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▲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6688">
                <a:tc rowSpan="4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아키텍처 설계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서비스 구성도(시스템 구성도)</a:t>
                      </a:r>
                      <a:endParaRPr lang="ko-KR" altLang="en-US" sz="6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서비스 흐름도(데이터 흐름도)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UI/UX 정의서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하드웨어/센서 구성도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6688">
                <a:tc rowSpan="7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설계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메뉴 구성도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화면 설계서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엔티티 관계도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처리도(기능 흐름도)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알고리즘 명세서/설명서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하드웨어 설계도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6688">
                <a:tc rowSpan="3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개발 / 구현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프로그램 목록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정의서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△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66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lvl="1" indent="-152400" algn="ctr" latinLnBrk="1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핵심 소스코드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lvl="1" indent="-152400" algn="ctr" latinLnBrk="0">
                        <a:buFontTx/>
                        <a:buNone/>
                      </a:pPr>
                      <a:r>
                        <a:rPr sz="6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○</a:t>
                      </a:r>
                      <a:endParaRPr lang="ko-KR" altLang="en-US" sz="6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4766" marR="34766" marT="9525" marB="952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1871663" y="5697379"/>
            <a:ext cx="5292566" cy="2700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2033588" y="5697379"/>
            <a:ext cx="2592229" cy="242374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defTabSz="685800"/>
            <a:r>
              <a:rPr sz="1125">
                <a:latin typeface="맑은 고딕" charset="0"/>
                <a:ea typeface="맑은 고딕" charset="0"/>
              </a:rPr>
              <a:t>※ ○ 필수, △ 선택</a:t>
            </a:r>
            <a:endParaRPr lang="ko-KR" altLang="en-US" sz="1125">
              <a:latin typeface="맑은 고딕" charset="0"/>
              <a:ea typeface="맑은 고딕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9504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62770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3" y="1862614"/>
          <a:ext cx="5994559" cy="352996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408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58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DUO-01-02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타임라인 신규 등록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듀오찾기의 신규등록 버튼을 통해 자신이 원하는 메모와 함께 어빌리티가 등록된다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736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유저가 신규등록 버튼을 누른 뒤 입력란에 작성한 내용이 듀오찾기 컴포넌트에 타임라인처럼 등록된다. 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13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데이터베이스에 저장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 찾기 타임라인 신규등록 (인증회원 전용)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6315954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63280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633333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1844824"/>
            <a:ext cx="273630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91980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63553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64094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3" y="1862614"/>
          <a:ext cx="5994558" cy="3639028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017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5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96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2409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DUO-01-03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타임라인 삭제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105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앱의 첫 화면,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기존회원은 자신이 연동했던 계정으로 로그인을 할 수 있음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신규 회원은 회원가입을 할 수 있음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784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유저가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타임라인에서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삭제버튼을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누르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면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서버단에서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로그인한 유저가 글을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작성한것이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판단하고 삭제한다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813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데이터베이스에서 삭제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찾기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타임라인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(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인증회원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전용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6449004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645146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1916832"/>
            <a:ext cx="309634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1107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65633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65140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92001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2399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8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DUO-02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</a:t>
                      </a:r>
                      <a:r>
                        <a:rPr sz="9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듀오매칭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105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스타일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KDA가</a:t>
                      </a:r>
                      <a:r>
                        <a:rPr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비슷한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유저들을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매칭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784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유저매칭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위에서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묶인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유저들의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정보를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비교하여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정보가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제일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비슷한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순서대로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매칭해줌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연결되는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1:1 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인증회원 전용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6554094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657704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D3A882C-A434-5B85-77F9-736B0EE5DB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5914" y="1844824"/>
            <a:ext cx="312155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790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" descr="/Users/dann/Library/Group Containers/L48J367XN4.com.infraware.PolarisOffice/EngineTemp/39202/fImage777165633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65140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7812" y="1862614"/>
          <a:ext cx="5994083" cy="392001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2399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8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DUO-02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</a:t>
                      </a:r>
                      <a:r>
                        <a:rPr lang="ko-KR" altLang="en-US" sz="9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105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다른 유저가 등록한  글을 통해 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1:1</a:t>
                      </a:r>
                      <a:r>
                        <a:rPr lang="en-US" altLang="ko-KR" sz="800" b="0" i="0" kern="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채팅을 할 수 있다</a:t>
                      </a:r>
                      <a:r>
                        <a:rPr lang="en-US" altLang="ko-KR" sz="800" b="0" i="0" kern="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9784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타임라인에서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채팅하기를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누르면 자동으로 방이 생성되며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카카오톡과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같은 채팅이 이루어진다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연결되는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1:1 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인증회원 전용</a:t>
                      </a:r>
                      <a:r>
                        <a:rPr lang="en-US" altLang="ko-KR"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6554094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657704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1844824"/>
            <a:ext cx="316835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790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730612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2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7336479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5122" name="Picture " descr="/Users/dann/Library/Group Containers/L48J367XN4.com.infraware.PolarisOffice/EngineTemp/39202/fImage77717346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pic>
        <p:nvPicPr>
          <p:cNvPr id="5123" name="Picture " descr="/Users/dann/Library/Group Containers/L48J367XN4.com.infraware.PolarisOffice/EngineTemp/39202/fImage777173580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1545908" y="2163128"/>
          <a:ext cx="5994558" cy="316087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703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0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40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7174">
                <a:tc rowSpan="6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번호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MYP-01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7174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– 유저 정보 확인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488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화면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왼쪽 메뉴바 상단에서 유저의 간략한 정보를 제공한다.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오른쪽 article 부분에서 기본적으로 본인의 전적을 확인할 수 있다. 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387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∎로그인 된 회원만 접근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된 회원만 마이페이지 화면으로 이동 가능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33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∎연결되는 기능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: 계정 연동, LOL API 연동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95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요구사항 명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(인증회원 전용)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2132856"/>
            <a:ext cx="3012433" cy="315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1787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9204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92528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36821" y="1701641"/>
          <a:ext cx="5540693" cy="15354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- 기존회원 로그인 (로컬 / 소셜) / 로그아웃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웹의 로그인 화면. 기존회원은 자신이 연동했던 계정으로 로그인을 할 수 있음. 신규 회원은 회원가입을 할 수 있음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818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∎기존회원의 로그인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자신이 연동했던 계정으로 로그인을 할 수 있음.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인증/인가 방식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JWT토큰(access, refresh)를 사용해 인가방식 구현, 전역변수에 access토큰을 저장하여 리로딩 될때마다 인가가 유지되도록 한다.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</a:t>
                      </a: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로그아웃 버튼을 통해 로컬스토리지의 토큰을 삭제하여 로그아웃처리를 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LOG-01-01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24439" y="3206592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8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42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기존회원일 경우, 이메일 입력창과 패스워드 입력창에 입력값을 넣은 후 Sign In버튼을 누르면 JWT토큰을 통해 회원인증이 된다. 이떄 액세스, 리프레시 토큰으로 인가를 유지할 수 있다. 이후 로그아웃 버튼을 통해 로컬스토리지의 토큰을 삭제하여 로그아웃처리를 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첫번째 입력값에는 이메일을, 두번째에는 비밀번호를 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232535" y="4910614"/>
          <a:ext cx="2802255" cy="8029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 이벤트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ON/OFF 시간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사용자가 기기를 클릭한 후 ON/OFF 시간 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기기 작동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예약한 시간동안 기기 작동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188142" y="4910614"/>
          <a:ext cx="2753678" cy="83248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ON 시간만 입력한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OFF시간은 지정하지 않고 기기를 계속 ON상태로 유지시킨다.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OFF 시간만 입력한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ON시간은 지정하지 않고 켜져있는 기기를 OFF 시키기만 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9335320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934440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9352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3429000"/>
            <a:ext cx="86409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12160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93669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94137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12532" y="1699737"/>
          <a:ext cx="5540693" cy="149971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259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- 신규 회원가입 (로컬 / 소셜)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웹의 회원가입 화면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신규 회원은 회원가입을 할 수 있음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7694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이메일 인증 후 비밀번호, 롤닉네임 인증을 받고 폼으로 전송한다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이메일 인증은 서버에서 받은 이메일로 인증코드를 보내 인증한다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롤 닉네임은 입력값이 DB에 저장되어있는지 대조 후 검증한다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LOG-01-02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3009" y="3193733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8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42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신규회원일 경우 </a:t>
                      </a: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LOG-01-01의 create account버튼을 눌러 회원가입 폼으로 이동한 후, 이메일과 소환사명(롤닉네임)을 차례로 인증받은 후 패스워드를 입력 받도 회원폼을 서버로 전송해 신규유저의 데이터를 저장한다.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이메일, 소환사명, 비밀번호, 비밀번호 확인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211580" y="4862037"/>
          <a:ext cx="2802255" cy="7996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986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이메일, 소환사명, 비밀번호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입력값을 서버의 DB에 저장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170045" y="4871085"/>
          <a:ext cx="2753678" cy="8510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4786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이메일이 유효하지 않은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인증코드 전송 실패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소환사명이 DB에 없는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소환사명 인증 실패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9491702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950487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95145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3429000"/>
            <a:ext cx="86409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0502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95240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95735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1"/>
          <a:ext cx="5540693" cy="9534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- 비밀번호 찾기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049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웹의 비밀번호 분실화면 =&gt; 기존회원이 자신이 등록했던 계정의 비밀번호를 찾을 수 있다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281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 인증 후, 비밀번호 재설정페이지로 리다이렉트 되어 비밀번호를 재설정 할 수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LOG-01-03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3514" y="2717959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68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423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기존회원이 회원가입 시 등록했던 이메일을 통한 인증과정을 성공할 시, 비밀번호 재설정을 할 수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이메일, 새로운 비밀번호, 새로운 비밀번호 확인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394936" y="4349591"/>
          <a:ext cx="2802255" cy="98202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이메일, 새로운 비밀번호, 새로운 비밀번호 확인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해당값 입력 후 DB에 저장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251007" y="4356259"/>
          <a:ext cx="2753678" cy="72628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856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이메일이 DB에 존재하지 않을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 실패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9653552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966416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967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9461" name="Picture 33" descr="/Users/dann/Library/Group Containers/L48J367XN4.com.infraware.PolarisOffice/EngineTemp/39202/fImage1276161382537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3518" y="3013710"/>
            <a:ext cx="912495" cy="1199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9350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96849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97332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27296" y="1699737"/>
          <a:ext cx="5540693" cy="92249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랭크 - 티어순 유저랭크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유저는 티어가 높은 순서에 따라 상위 10명의 랭크를 확인한다.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 화면에서 간략한 랭크 정보를 확인 가능하다.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RNK-01-01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9675" y="2674144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00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885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DB에 저장되어 있는 롤API를 바탕으로, 티어포인트가 높은 유저를 10명으로 간추려 리스트로 뽑아 확인할 수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192054" y="4365307"/>
          <a:ext cx="2802255" cy="8029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랭킹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리그포인트 상위 </a:t>
                      </a: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명의 정보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048125" y="4371975"/>
          <a:ext cx="2753678" cy="7048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9811855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982507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983122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2924944"/>
            <a:ext cx="165618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74954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1798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18421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27296" y="1699737"/>
          <a:ext cx="5540693" cy="110728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랭크 - 트롤확률순 유저랭크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 화면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유저는 트롤 확률이 높은 순서에 따라 상위 10명의 랭크를 확인한다.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 화면에서 간략한 랭크 정보를 확인 가능하다.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RNK-01-02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3490" y="2811304"/>
          <a:ext cx="5558790" cy="159829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00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0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885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DB에 저장되어 있는 롤API를 바탕으로, 클라이언트상에서 트롤확률을 계산하여 트롤확률이 높은 유저를 10명으로 간추려 리스트로 뽑아 확인할 수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192054" y="4378166"/>
          <a:ext cx="2802255" cy="71723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3049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 랭킹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트롤확률이 높은 상위 </a:t>
                      </a: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명 정보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048125" y="4371975"/>
          <a:ext cx="2753678" cy="7048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1915008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19253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19348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3068960"/>
            <a:ext cx="165618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1949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17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 0"/>
          <p:cNvSpPr txBox="1">
            <a:spLocks/>
          </p:cNvSpPr>
          <p:nvPr/>
        </p:nvSpPr>
        <p:spPr>
          <a:xfrm>
            <a:off x="1385412" y="1376839"/>
            <a:ext cx="2106454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</a:t>
            </a:r>
            <a:r>
              <a:rPr sz="1275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요구사항 정의서</a:t>
            </a:r>
            <a:endParaRPr lang="ko-KR" altLang="en-US" sz="1275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" descr="/Users/dann/Library/Group Containers/L48J367XN4.com.infraware.PolarisOffice/EngineTemp/39202/fImage225617929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5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7" name="Picture " descr="/Users/dann/Library/Group Containers/L48J367XN4.com.infraware.PolarisOffice/EngineTemp/39202/fImage7771181757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382554" y="5588318"/>
            <a:ext cx="6525101" cy="353854"/>
          </a:xfrm>
          <a:prstGeom prst="rect">
            <a:avLst/>
          </a:prstGeom>
          <a:noFill/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306354" y="2056448"/>
          <a:ext cx="6534150" cy="335566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6534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7641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563">
                <a:tc rowSpan="10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S/W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랭킹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티어 랭킹과 트롤 랭킹을 제공한다.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56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롤 유저 닉네임을 입력하여 해당 유저의 KDA/Tier-Ability/트롤확률과 전적을 자세하게 제공한다.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56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타임라인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 모집글에서 필터링과 정렬 기능을 통해 같이 듀오 랭크를 진행할 유저를 찾을 수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56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 찾기 타임라인 신규등록 (인증회원 전용)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유저가 듀오 모집 글을 신규 등록할 수 있다. 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956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 찾기 타임라인 삭제 (인증회원 전용)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본인이 올린 듀오 모집 글을 삭제한다.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956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AI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기반으로 생성된 트롤확률을 기반으로 </a:t>
                      </a:r>
                      <a:r>
                        <a:rPr lang="en-US" altLang="ko-KR" sz="7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클러스터링을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통해 해당 유저와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잘맞는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다른  유저를 추천한다</a:t>
                      </a:r>
                      <a:r>
                        <a:rPr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같은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팀원들을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검색하여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팀원들의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요약하여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보여준다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38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유저의 게임 패턴을 기반으로 </a:t>
                      </a:r>
                      <a:r>
                        <a:rPr lang="ko-KR" altLang="en-US" sz="7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7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사용해 해당 유저가 트롤가능성에 대한 확률을 보여준다</a:t>
                      </a:r>
                      <a:r>
                        <a:rPr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48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회원가입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롤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닉네임과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기본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SNS를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제공한다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27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(인증회원 전용)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간략한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전적정보와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회원정보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or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탈퇴기능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26670" marR="26670" marT="5715" marB="571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13" name="Picture " descr="/Users/dann/Library/Group Containers/L48J367XN4.com.infraware.PolarisOffice/EngineTemp/39202/fImage8195641831920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55407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000309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00548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1"/>
          <a:ext cx="5540693" cy="109061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전적검색 - 유저전적 및 KDA/TIER-ABILITY/Troll확률 확인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 유저의 전적, 트롤확률, 티어어빌리티를 한눈에 확인할 수 있다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8136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메인페이지의 유저 검색란에 본인 혹은 타유저를 입력하면 해당 유저에 대한 정보가 나온다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SER-01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61611" y="2863215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4055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07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예시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메인페이지의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검색란에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유저를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후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유저의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</a:t>
                      </a: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700" b="0" i="0" kern="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AI </a:t>
                      </a:r>
                      <a:r>
                        <a:rPr lang="ko-KR" altLang="en-US" sz="700" b="0" i="0" kern="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듀오추천을</a:t>
                      </a:r>
                      <a:r>
                        <a:rPr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그래프로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확인할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수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있다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유저(본인, 타유저)의 소환사명(롤닉네임)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460659" y="4541996"/>
          <a:ext cx="2802255" cy="86677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유저의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소환사명을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검색란에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전적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트롤확률</a:t>
                      </a: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700" b="0" i="0" kern="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700" b="0" i="0" kern="0" baseline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AI </a:t>
                      </a:r>
                      <a:r>
                        <a:rPr lang="ko-KR" altLang="en-US" sz="700" b="0" i="0" kern="0" baseline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듀오추천을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그래프로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316730" y="4548664"/>
          <a:ext cx="2753678" cy="59245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소환사명이 존재하지 않는경우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화면에서 에러처리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0136745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014412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015670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3140968"/>
            <a:ext cx="208823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4617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2171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2224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1"/>
          <a:ext cx="5540693" cy="103060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 - 다중유저 동시입력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입력란에 게임상에서 복사된 유저텍스트를 그대로 복사하여 검색한다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8129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텍스트를 붙혀넣기하고 검색을 누르면 슬라이스함수를 통해 유저명만 추출한다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SER-02-01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61611" y="2877979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4055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07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게임상에서 입장한 유저들의 텍스트를 붙혀넣기하고 검색을 누르면 슬라이스함수를 통해 유저명만 추출한다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유저(본인, 타유저)의 소환사명(롤닉네임)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460659" y="4541996"/>
          <a:ext cx="2802255" cy="96488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42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입장한 유저들의 텍스트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입장한 유저들의 텍스트를 멀티서치 창에 붙혀넣기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 정보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다중 유저들의 전적, KDA/Tier-Ability를 그래프로 확인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316730" y="4548664"/>
          <a:ext cx="2753678" cy="69913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소환사명이 존재하지 않는경우 또는 텍스트가 수정된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화면에서 에러처리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2292442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23085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231970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9463" name="Picture 22" descr="/Users/dann/Library/Group Containers/L48J367XN4.com.infraware.PolarisOffice/EngineTemp/39202/fImage197351123692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86853" y="3238501"/>
            <a:ext cx="2349341" cy="1063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4044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24226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24766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1"/>
          <a:ext cx="5540693" cy="103060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멀티서치 - 다중유저 전적추출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SER-02-01에서 추출된 유저들의 전적을 간략히 확인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8129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매칭된 팀원들의 전적을 확인함으로써 해당게임을 실행할지 안 할것인지 선택할 수 있다.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SER-02-02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61611" y="2877979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4055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4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07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SER-02-01에서 추출된 유저들의 전적을 간략히 확인하여 해당 게임 실행여부 자의로 판단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게임상에서 복사된 유저텍스트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460659" y="4541996"/>
          <a:ext cx="2802255" cy="96488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42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입장한 유저들의 텍스트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입장한 유저들의 텍스트를 멀티서치 창에 붙혀넣기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 정보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다중 유저들의 전적, KDA/Tier-Ability를 그래프로 확인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316730" y="4548664"/>
          <a:ext cx="2753678" cy="69913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소환사명이 존재하지 않는경우 또는 텍스트가 수정된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화면에서 에러처리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254750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255665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256715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7" name="그림 6" descr="텍스트, 스크린샷, 기계이(가) 표시된 사진&#10;&#10;자동 생성된 설명">
            <a:extLst>
              <a:ext uri="{FF2B5EF4-FFF2-40B4-BE49-F238E27FC236}">
                <a16:creationId xmlns:a16="http://schemas.microsoft.com/office/drawing/2014/main" xmlns="" id="{4170A8FD-1FBB-3A59-0567-0FF3D08E1B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0659" y="3218953"/>
            <a:ext cx="2368112" cy="12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8120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01610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02125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1"/>
          <a:ext cx="5540693" cy="117824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타임라인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페이지에서 타 유저들이 등록한 타임라인을 통해 본인이 원하는 유저를 찾아볼 수가 있다.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8631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리스트를 보며 유저가 원하는 플레이스타일, 메모가 등록된 타유저의 아이디를 게임상에서 검색하여 매칭할 수 있는 기능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DUO-01-01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3514" y="3158967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532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1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50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사용 예시 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타유저들이 등록한 타임라인(메모)을 통해 본인이 원하는 플레이스타일을 가진 유저를 찾아볼 수가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445895" y="4779169"/>
          <a:ext cx="2802255" cy="8029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301966" y="4785836"/>
          <a:ext cx="2753678" cy="7048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0295291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0307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031342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B9625CA-D1F4-71C9-7812-0F67A3FD96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1135" y="3405664"/>
            <a:ext cx="2398001" cy="12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8682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0321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03787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2"/>
          <a:ext cx="5540693" cy="96917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타임라인 신규 등록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듀오찾기의 신규등록 버튼을 통해 자신이 원하는 메모와 함께 어빌리티가 등록된다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유저가 신규등록 버튼을 누른 뒤 입력란에 작성한 내용이 듀오찾기 컴포넌트에 타임라인처럼 등록된다. 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DUO-01-02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63040" y="2712720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901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9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68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예시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DUO-01-01의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신규등록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본인의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포지션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게임타입과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메모를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통해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게임스타일을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입력하고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소환사이름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포지션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큐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메모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435894" y="4366736"/>
          <a:ext cx="2802255" cy="9705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소환사이름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포지션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큐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타입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메모</a:t>
                      </a:r>
                      <a:r>
                        <a:rPr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입력값으로 </a:t>
                      </a: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타임라인을 등록할 수 있다.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291965" y="4373404"/>
          <a:ext cx="2753678" cy="59245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소환사명이 DB에 존재하지 않을 경우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화면에서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에러처리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0451280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04654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047947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2924944"/>
            <a:ext cx="1296144" cy="137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86848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287579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29278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61135" y="1754981"/>
          <a:ext cx="5540693" cy="110585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3835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타임라인 삭제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DUO-01-02에서 등록한 삭제비밀번호로 자신의 타임라인을 삭제한다.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유저가 작성한 타임라인에서 삭제버튼을 누르고 글을 등록했을 때 등록했던 비밀번호를 입력해 해당 글을 삭제할 수 있다.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DUO-01-03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59706" y="2909412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901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9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68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예시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DUO-01-02에서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등록한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삭제하는 경우 서버에서 </a:t>
                      </a:r>
                      <a:r>
                        <a:rPr lang="en-US" altLang="ko-KR" sz="8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r>
                        <a:rPr lang="ko-KR" altLang="en-US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을 인증받아 해당유저가 </a:t>
                      </a:r>
                      <a:r>
                        <a:rPr lang="ko-KR" altLang="en-US" sz="8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맞는경우</a:t>
                      </a:r>
                      <a:r>
                        <a:rPr lang="ko-KR" altLang="en-US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삭제한다</a:t>
                      </a:r>
                      <a:r>
                        <a:rPr lang="en-US" altLang="ko-KR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7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460183" y="4563427"/>
          <a:ext cx="2802255" cy="8029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7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입력값으로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타임라인을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삭제할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수 </a:t>
                      </a:r>
                      <a:r>
                        <a:rPr sz="800" b="0" i="0" strike="noStrike" kern="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있다</a:t>
                      </a: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316254" y="4570095"/>
          <a:ext cx="2753678" cy="606744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선행필수기능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예외사항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318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7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r>
                        <a:rPr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다를경우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화면에서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에러처리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2997217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300365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301582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068960"/>
            <a:ext cx="131054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7391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30853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313553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22057" y="1700213"/>
          <a:ext cx="5540693" cy="1702118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듀오찾기 - AI 듀오매칭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669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 스타일, 전적, KDA/Tier-Ability가 비슷한 유저들을 AI를 통해 매칭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964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유저매칭</a:t>
                      </a:r>
                      <a:endParaRPr lang="ko-KR" altLang="en-US" sz="8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위에서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묶인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유저들의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정보를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비교하여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정보가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제일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비슷한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순서대로</a:t>
                      </a:r>
                      <a:r>
                        <a:rPr sz="8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8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매칭해줌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DUO-02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21581" y="3427095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532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1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50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예시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회원인 경우 글을 등록하여 자신에게 맞는 </a:t>
                      </a:r>
                      <a:r>
                        <a:rPr lang="ko-KR" altLang="en-US" sz="8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듀오를</a:t>
                      </a:r>
                      <a:r>
                        <a:rPr lang="ko-KR" altLang="en-US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커스텀하게</a:t>
                      </a:r>
                      <a:r>
                        <a:rPr lang="ko-KR" altLang="en-US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찾을 수 </a:t>
                      </a:r>
                      <a:r>
                        <a:rPr lang="ko-KR" altLang="en-US" sz="800" b="0" i="0" strike="noStrike" kern="0" cap="none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있따</a:t>
                      </a:r>
                      <a:r>
                        <a:rPr lang="en-US" altLang="ko-KR"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sz="800" b="0" i="0" strike="noStrike" kern="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185386" y="4963954"/>
          <a:ext cx="2802255" cy="8029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입출력 데이터 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041457" y="4970621"/>
          <a:ext cx="2753678" cy="7048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선행필수기능 및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3208342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321315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322157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982A7A-1257-F387-978D-62920B0A6D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4449" y="3658228"/>
            <a:ext cx="2322671" cy="121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2262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32478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329794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36345" y="1701165"/>
          <a:ext cx="5540693" cy="129635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1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기능정보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– 유저 정보 확인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화면. 왼쪽 메뉴바 상단에서 유저의 간략한 정보를 제공한다. 오른쪽 article 부분에서 기본적으로 본인의 전적을 확인할 수 있다. 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처리내용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∎로그인 된 회원만 접근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된 회원만 마이페이지 화면으로 이동 가능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관련번호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MYP-01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4919" y="3024188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532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1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50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예시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 화면에서 디폴트로 보여지는 인증된 유저의 간략한 전적 및 정보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 데이터 값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1252538" y="4725352"/>
          <a:ext cx="2802255" cy="80295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입출력구분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accesstoken</a:t>
                      </a: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을 이용하여 해당유저 정보 파익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출력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Userinfo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700" b="0" i="0" kern="0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유저의 간략한 정보를 알려줌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4108609" y="4732020"/>
          <a:ext cx="2753678" cy="70485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▶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선행필수기능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 </a:t>
                      </a: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예외사항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기능명 / 예외사항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7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</a:t>
                      </a:r>
                      <a:r>
                        <a:rPr sz="700" b="0" i="0" kern="0" dirty="0" err="1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없음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       없음</a:t>
                      </a: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3367999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337590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338338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3212976"/>
            <a:ext cx="2520280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90649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" descr="/Users/dann/Library/Group Containers/L48J367XN4.com.infraware.PolarisOffice/EngineTemp/39202/fImage77711343820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sp>
        <p:nvSpPr>
          <p:cNvPr id="2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 0"/>
          <p:cNvSpPr txBox="1">
            <a:spLocks/>
          </p:cNvSpPr>
          <p:nvPr/>
        </p:nvSpPr>
        <p:spPr>
          <a:xfrm>
            <a:off x="1385412" y="1376839"/>
            <a:ext cx="2160746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화면 설계서</a:t>
            </a:r>
            <a:endParaRPr lang="ko-KR" altLang="en-US" sz="1275" b="1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/Users/dann/Library/Group Containers/L48J367XN4.com.infraware.PolarisOffice/EngineTemp/39202/fImage2256134883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17242646"/>
              </p:ext>
            </p:extLst>
          </p:nvPr>
        </p:nvGraphicFramePr>
        <p:xfrm>
          <a:off x="1224439" y="1700689"/>
          <a:ext cx="4980623" cy="263604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1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2881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기능정보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</a:t>
                      </a:r>
                      <a:endParaRPr lang="ko-KR" altLang="en-US" sz="700" b="0" i="0" kern="0" dirty="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- 개인정보 수정(롤 닉네임, 비밀번호 등)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007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기능설명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화면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롤 닉네임이나 비밀번호 등 유저의 개인정보를 수정할 수 있음.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왼쪽 메뉴바에서 개인정보 수정 메뉴에서 비밀번호를 수정할 수 있음.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0399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처리내용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∎로그인 된 회원만 접근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된 회원만 접근 가능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∎개인정보 수정 접근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기존 비밀번호를 입력하여 개인정보 수정 접근 가능.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∎롤 닉네임 수정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롤 닉네임 수정 시 중복 확인</a:t>
                      </a:r>
                      <a:endParaRPr lang="ko-KR" altLang="en-US" sz="800" b="0" i="0" strike="noStrike" kern="0" cap="non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∎비밀번호 수정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수정 시 유효성 검사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192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관련번호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0" i="0" strike="noStrike" kern="0" cap="non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MYP-02-01</a:t>
                      </a:r>
                      <a:endParaRPr lang="ko-KR" altLang="en-US" sz="800" b="0" i="0" strike="noStrike" kern="0" cap="non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8638221"/>
              </p:ext>
            </p:extLst>
          </p:nvPr>
        </p:nvGraphicFramePr>
        <p:xfrm>
          <a:off x="1232535" y="4345305"/>
          <a:ext cx="5558790" cy="159019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532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1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50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1929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사용 예시 정보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0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149" marR="47149" marT="12859" marB="12859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인증된 유저가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롤닉네임을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변경했거나 보안의 이유로 비밀번호를 변경하고 싶을 때 인증하거나 새로운 비밀번호를 등록한다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입력 데이터 값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롤닉네임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변경된 롤 닉네임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변경 - 기존 비밀번호 / 새로운 비밀번호 / 새로운 비밀번호 확인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7149" marR="47149" marT="12859" marB="12859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8786334"/>
              </p:ext>
            </p:extLst>
          </p:nvPr>
        </p:nvGraphicFramePr>
        <p:xfrm>
          <a:off x="6266974" y="1860709"/>
          <a:ext cx="2802255" cy="130206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891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4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2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213">
                <a:tc gridSpan="3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입출력 데이터 항목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입출력구분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3428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입력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롤닉네임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변경된 롤 닉네임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변경 - 기존 비밀번호 / 새로운 비밀번호 / 새로운 비밀번호 확인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입력값으로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변경된 소환사명을 인증 받고, 새로운 비밀번호를 설정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출력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롤닉네임값일떄</a:t>
                      </a:r>
                      <a:endParaRPr lang="ko-KR" altLang="en-US" sz="700" b="0" i="0" kern="0" dirty="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  <a:endParaRPr lang="ko-KR" altLang="en-US" sz="700" b="0" i="0" kern="0" dirty="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7520112"/>
              </p:ext>
            </p:extLst>
          </p:nvPr>
        </p:nvGraphicFramePr>
        <p:xfrm>
          <a:off x="6240304" y="3339465"/>
          <a:ext cx="2753678" cy="83248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213"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▶ 선행필수기능 및 예외사항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기능명</a:t>
                      </a: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/ 예외사항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7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              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소환사명이 등록되지 않은 경우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화면에서 에러처리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기존 비밀번호가 틀렸을 때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분실 페이지로 </a:t>
                      </a:r>
                      <a:r>
                        <a:rPr sz="7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리다이렉팅</a:t>
                      </a:r>
                      <a:r>
                        <a:rPr sz="7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추천</a:t>
                      </a:r>
                      <a:endParaRPr lang="ko-KR" altLang="en-US" sz="7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48578" marR="48578" marT="13335" marB="133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" name="Picture " descr="/Users/dann/Library/Group Containers/L48J367XN4.com.infraware.PolarisOffice/EngineTemp/39202/fImage81956413551631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9459" name="Picture " descr="/Users/dann/Library/Group Containers/L48J367XN4.com.infraware.PolarisOffice/EngineTemp/39202/fImage77711356909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  <p:pic>
        <p:nvPicPr>
          <p:cNvPr id="19460" name="Picture " descr="/Users/dann/Library/Group Containers/L48J367XN4.com.infraware.PolarisOffice/EngineTemp/39202/fImage777113572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03783" y="1374458"/>
            <a:ext cx="532924" cy="237649"/>
          </a:xfrm>
          <a:prstGeom prst="rect">
            <a:avLst/>
          </a:prstGeom>
          <a:noFill/>
        </p:spPr>
      </p:pic>
      <p:pic>
        <p:nvPicPr>
          <p:cNvPr id="18" name="Picture 32" descr="/Users/dann/Library/Group Containers/L48J367XN4.com.infraware.PolarisOffice/EngineTemp/39202/fImage127616138182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4509120"/>
            <a:ext cx="2520280" cy="1377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2817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1628800"/>
            <a:ext cx="1296144" cy="137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429000"/>
            <a:ext cx="165618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429000"/>
            <a:ext cx="165618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581128"/>
            <a:ext cx="2232248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1772816"/>
            <a:ext cx="2376264" cy="147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212976"/>
            <a:ext cx="183569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텍스트, 스크린샷, 기계이(가) 표시된 사진&#10;&#10;자동 생성된 설명">
            <a:extLst>
              <a:ext uri="{FF2B5EF4-FFF2-40B4-BE49-F238E27FC236}">
                <a16:creationId xmlns:a16="http://schemas.microsoft.com/office/drawing/2014/main" xmlns="" id="{2AD0A636-9245-C351-6325-552DDA438E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7706" y="3305911"/>
            <a:ext cx="2325238" cy="12123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A0403C-C66D-6179-7CEE-2CD14DC718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8960" y="1733325"/>
            <a:ext cx="2511807" cy="13109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223486" y="857251"/>
            <a:ext cx="2322195" cy="843439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1461136" y="1263015"/>
            <a:ext cx="194357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975" y="1268730"/>
            <a:ext cx="399621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413" y="1376840"/>
            <a:ext cx="2214086" cy="20431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화면설계서 </a:t>
            </a: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lang="ko-KR" altLang="en-US" sz="750" b="1" dirty="0">
                <a:solidFill>
                  <a:schemeClr val="bg1"/>
                </a:solidFill>
                <a:latin typeface="+mn-ea"/>
                <a:cs typeface="+mj-cs"/>
              </a:rPr>
              <a:t>사용자 인터페이스</a:t>
            </a:r>
            <a:r>
              <a:rPr lang="en-US" altLang="ko-KR" sz="75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en-US" altLang="ko-KR" sz="750" b="1" dirty="0" err="1">
                <a:solidFill>
                  <a:schemeClr val="bg1"/>
                </a:solidFill>
                <a:latin typeface="+mn-ea"/>
                <a:cs typeface="+mj-cs"/>
              </a:rPr>
              <a:t>sw</a:t>
            </a:r>
            <a:r>
              <a:rPr lang="en-US" altLang="ko-KR" sz="75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50480" y="1214914"/>
            <a:ext cx="340995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709613" y="425291"/>
            <a:ext cx="885825" cy="875348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31934" y="1268731"/>
            <a:ext cx="3834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835" indent="-198835" algn="r"/>
            <a:r>
              <a:rPr lang="ko-KR" altLang="en-US" sz="12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2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2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ABF39EA-50CC-10A1-A142-29A68A96491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5189" y="951549"/>
            <a:ext cx="651034" cy="209074"/>
          </a:xfrm>
          <a:prstGeom prst="rect">
            <a:avLst/>
          </a:prstGeom>
        </p:spPr>
      </p:pic>
      <p:pic>
        <p:nvPicPr>
          <p:cNvPr id="52" name="Picture 5" descr="/Users/dann/Library/Group Containers/L48J367XN4.com.infraware.PolarisOffice/EngineTemp/24751/fImage7771166531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6554" y="5546804"/>
            <a:ext cx="6525101" cy="448628"/>
          </a:xfrm>
          <a:prstGeom prst="rect">
            <a:avLst/>
          </a:prstGeom>
          <a:noFill/>
        </p:spPr>
      </p:pic>
      <p:pic>
        <p:nvPicPr>
          <p:cNvPr id="53" name="Picture 9" descr="/Users/dann/Library/Group Containers/L48J367XN4.com.infraware.PolarisOffice/EngineTemp/24751/fImage77711705826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9967" y="1320641"/>
            <a:ext cx="532924" cy="237173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6020564-CCD3-79A6-8E0F-52B3AD07F48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85" y="1706403"/>
            <a:ext cx="1823936" cy="1554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437363-531B-165D-53C1-5417FAD305C3}"/>
              </a:ext>
            </a:extLst>
          </p:cNvPr>
          <p:cNvSpPr txBox="1"/>
          <p:nvPr/>
        </p:nvSpPr>
        <p:spPr>
          <a:xfrm>
            <a:off x="33256" y="3104678"/>
            <a:ext cx="18239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>
                <a:solidFill>
                  <a:schemeClr val="bg1"/>
                </a:solidFill>
              </a:rPr>
              <a:t>[</a:t>
            </a:r>
            <a:r>
              <a:rPr kumimoji="1" lang="x-none" altLang="en-US" sz="750" dirty="0">
                <a:solidFill>
                  <a:schemeClr val="bg1"/>
                </a:solidFill>
              </a:rPr>
              <a:t>홈화면</a:t>
            </a:r>
            <a:r>
              <a:rPr kumimoji="1" lang="en-US" altLang="x-none" sz="750" dirty="0">
                <a:solidFill>
                  <a:schemeClr val="bg1"/>
                </a:solidFill>
              </a:rPr>
              <a:t>]</a:t>
            </a:r>
            <a:endParaRPr kumimoji="1" lang="x-none" altLang="en-US" sz="75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F171813-0D40-E4AA-11E1-D1260B08225D}"/>
              </a:ext>
            </a:extLst>
          </p:cNvPr>
          <p:cNvSpPr txBox="1"/>
          <p:nvPr/>
        </p:nvSpPr>
        <p:spPr>
          <a:xfrm>
            <a:off x="55846" y="4363044"/>
            <a:ext cx="18239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>
                <a:solidFill>
                  <a:schemeClr val="bg1"/>
                </a:solidFill>
              </a:rPr>
              <a:t>[</a:t>
            </a:r>
            <a:r>
              <a:rPr kumimoji="1" lang="ko-KR" altLang="en-US" sz="750" dirty="0" err="1">
                <a:solidFill>
                  <a:schemeClr val="bg1"/>
                </a:solidFill>
              </a:rPr>
              <a:t>로그인화면</a:t>
            </a:r>
            <a:r>
              <a:rPr kumimoji="1" lang="en-US" altLang="x-none" sz="750" dirty="0">
                <a:solidFill>
                  <a:schemeClr val="bg1"/>
                </a:solidFill>
              </a:rPr>
              <a:t>]</a:t>
            </a:r>
            <a:endParaRPr kumimoji="1" lang="x-none" altLang="en-US" sz="75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7896500-AEFB-2F6F-3F46-DD1B6A36AC6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19" y="4574276"/>
            <a:ext cx="1813508" cy="117782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9F7CBAC6-D7D0-37EF-ABDB-EF3B3BE2E14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954673" y="1793305"/>
            <a:ext cx="805334" cy="1596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액자 18">
            <a:extLst>
              <a:ext uri="{FF2B5EF4-FFF2-40B4-BE49-F238E27FC236}">
                <a16:creationId xmlns:a16="http://schemas.microsoft.com/office/drawing/2014/main" xmlns="" id="{CF520CBB-79F3-3724-AC5A-F6ECF95FEF71}"/>
              </a:ext>
            </a:extLst>
          </p:cNvPr>
          <p:cNvSpPr/>
          <p:nvPr/>
        </p:nvSpPr>
        <p:spPr>
          <a:xfrm>
            <a:off x="1685524" y="1733325"/>
            <a:ext cx="148966" cy="59981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xmlns="" id="{4186A754-2C72-DF5B-EF6E-30C4199935BC}"/>
              </a:ext>
            </a:extLst>
          </p:cNvPr>
          <p:cNvSpPr/>
          <p:nvPr/>
        </p:nvSpPr>
        <p:spPr>
          <a:xfrm>
            <a:off x="935442" y="3976004"/>
            <a:ext cx="252182" cy="173076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FDCE4C7E-5486-2389-0107-6A4896773CE2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954673" y="4149080"/>
            <a:ext cx="106860" cy="425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액자 36">
            <a:extLst>
              <a:ext uri="{FF2B5EF4-FFF2-40B4-BE49-F238E27FC236}">
                <a16:creationId xmlns:a16="http://schemas.microsoft.com/office/drawing/2014/main" xmlns="" id="{54FE5477-6B83-F8CD-9EBF-B3604513A4A3}"/>
              </a:ext>
            </a:extLst>
          </p:cNvPr>
          <p:cNvSpPr/>
          <p:nvPr/>
        </p:nvSpPr>
        <p:spPr>
          <a:xfrm>
            <a:off x="482179" y="1733325"/>
            <a:ext cx="148966" cy="59981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233037C0-FCC0-4464-8EF9-013F7E1FDE5F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556662" y="1793306"/>
            <a:ext cx="4935053" cy="1533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280BA8C-8455-F141-99EC-4F2FEC5FFBAD}"/>
              </a:ext>
            </a:extLst>
          </p:cNvPr>
          <p:cNvSpPr txBox="1"/>
          <p:nvPr/>
        </p:nvSpPr>
        <p:spPr>
          <a:xfrm>
            <a:off x="4683362" y="5062000"/>
            <a:ext cx="18239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>
                <a:solidFill>
                  <a:schemeClr val="bg1"/>
                </a:solidFill>
              </a:rPr>
              <a:t>[</a:t>
            </a:r>
            <a:r>
              <a:rPr kumimoji="1" lang="ko-KR" altLang="en-US" sz="750" dirty="0">
                <a:solidFill>
                  <a:schemeClr val="bg1"/>
                </a:solidFill>
              </a:rPr>
              <a:t>일반</a:t>
            </a:r>
            <a:r>
              <a:rPr kumimoji="1" lang="x-none" altLang="en-US" sz="750" dirty="0">
                <a:solidFill>
                  <a:schemeClr val="bg1"/>
                </a:solidFill>
              </a:rPr>
              <a:t>랭킹화면</a:t>
            </a:r>
            <a:r>
              <a:rPr kumimoji="1" lang="en-US" altLang="x-none" sz="750" dirty="0">
                <a:solidFill>
                  <a:schemeClr val="bg1"/>
                </a:solidFill>
              </a:rPr>
              <a:t>]</a:t>
            </a:r>
            <a:endParaRPr kumimoji="1" lang="x-none" altLang="en-US" sz="750" dirty="0">
              <a:solidFill>
                <a:schemeClr val="bg1"/>
              </a:solidFill>
            </a:endParaRPr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xmlns="" id="{7BF3D1A3-B09B-FC75-38AE-7DF5DE35A0BB}"/>
              </a:ext>
            </a:extLst>
          </p:cNvPr>
          <p:cNvSpPr/>
          <p:nvPr/>
        </p:nvSpPr>
        <p:spPr>
          <a:xfrm>
            <a:off x="5520846" y="3487078"/>
            <a:ext cx="148966" cy="59981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62722A47-6A41-CA27-61B7-8056E8FAB3AE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669812" y="3517069"/>
            <a:ext cx="956900" cy="761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액자 55">
            <a:extLst>
              <a:ext uri="{FF2B5EF4-FFF2-40B4-BE49-F238E27FC236}">
                <a16:creationId xmlns:a16="http://schemas.microsoft.com/office/drawing/2014/main" xmlns="" id="{03C9D135-C4BC-077D-8ECE-5B9A87583759}"/>
              </a:ext>
            </a:extLst>
          </p:cNvPr>
          <p:cNvSpPr/>
          <p:nvPr/>
        </p:nvSpPr>
        <p:spPr>
          <a:xfrm>
            <a:off x="407696" y="2058511"/>
            <a:ext cx="1080716" cy="16176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9DE181D4-C652-A9A8-01E7-12DF5053FC6B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488412" y="2139395"/>
            <a:ext cx="530046" cy="345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D3DF21-C620-ED36-0C8E-DD8972FFCB47}"/>
              </a:ext>
            </a:extLst>
          </p:cNvPr>
          <p:cNvSpPr txBox="1"/>
          <p:nvPr/>
        </p:nvSpPr>
        <p:spPr>
          <a:xfrm>
            <a:off x="333046" y="5567432"/>
            <a:ext cx="128336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>
                <a:solidFill>
                  <a:schemeClr val="bg1"/>
                </a:solidFill>
              </a:rPr>
              <a:t>[</a:t>
            </a:r>
            <a:r>
              <a:rPr kumimoji="1" lang="ko-KR" altLang="en-US" sz="750" dirty="0">
                <a:solidFill>
                  <a:schemeClr val="bg1"/>
                </a:solidFill>
              </a:rPr>
              <a:t>회원가입화면</a:t>
            </a:r>
            <a:r>
              <a:rPr kumimoji="1" lang="en-US" altLang="x-none" sz="750" dirty="0">
                <a:solidFill>
                  <a:schemeClr val="bg1"/>
                </a:solidFill>
              </a:rPr>
              <a:t>]</a:t>
            </a:r>
            <a:endParaRPr kumimoji="1" lang="x-none" altLang="en-US" sz="75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748D4760-C36E-FA31-3A58-A29844EAD680}"/>
              </a:ext>
            </a:extLst>
          </p:cNvPr>
          <p:cNvSpPr txBox="1"/>
          <p:nvPr/>
        </p:nvSpPr>
        <p:spPr>
          <a:xfrm>
            <a:off x="2539393" y="3065374"/>
            <a:ext cx="128336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>
                <a:solidFill>
                  <a:schemeClr val="bg1"/>
                </a:solidFill>
              </a:rPr>
              <a:t>[</a:t>
            </a:r>
            <a:r>
              <a:rPr kumimoji="1" lang="ko-KR" altLang="en-US" sz="750" dirty="0">
                <a:solidFill>
                  <a:schemeClr val="bg1"/>
                </a:solidFill>
              </a:rPr>
              <a:t>전적검색화면</a:t>
            </a:r>
            <a:r>
              <a:rPr kumimoji="1" lang="en-US" altLang="x-none" sz="750" dirty="0">
                <a:solidFill>
                  <a:schemeClr val="bg1"/>
                </a:solidFill>
              </a:rPr>
              <a:t>]</a:t>
            </a:r>
            <a:endParaRPr kumimoji="1" lang="x-none" altLang="en-US" sz="75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B8328926-1A23-96EF-EBF7-EDC5ED376305}"/>
              </a:ext>
            </a:extLst>
          </p:cNvPr>
          <p:cNvSpPr txBox="1"/>
          <p:nvPr/>
        </p:nvSpPr>
        <p:spPr>
          <a:xfrm>
            <a:off x="6640486" y="5061999"/>
            <a:ext cx="18239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>
                <a:solidFill>
                  <a:schemeClr val="bg1"/>
                </a:solidFill>
              </a:rPr>
              <a:t>[</a:t>
            </a:r>
            <a:r>
              <a:rPr kumimoji="1" lang="ko-KR" altLang="en-US" sz="750" dirty="0">
                <a:solidFill>
                  <a:schemeClr val="bg1"/>
                </a:solidFill>
              </a:rPr>
              <a:t>트롤</a:t>
            </a:r>
            <a:r>
              <a:rPr kumimoji="1" lang="x-none" altLang="en-US" sz="750" dirty="0">
                <a:solidFill>
                  <a:schemeClr val="bg1"/>
                </a:solidFill>
              </a:rPr>
              <a:t>랭킹화면</a:t>
            </a:r>
            <a:r>
              <a:rPr kumimoji="1" lang="en-US" altLang="x-none" sz="750" dirty="0">
                <a:solidFill>
                  <a:schemeClr val="bg1"/>
                </a:solidFill>
              </a:rPr>
              <a:t>]</a:t>
            </a:r>
            <a:endParaRPr kumimoji="1" lang="x-none" altLang="en-US" sz="750" dirty="0">
              <a:solidFill>
                <a:schemeClr val="bg1"/>
              </a:solidFill>
            </a:endParaRPr>
          </a:p>
        </p:txBody>
      </p:sp>
      <p:sp>
        <p:nvSpPr>
          <p:cNvPr id="98" name="액자 97">
            <a:extLst>
              <a:ext uri="{FF2B5EF4-FFF2-40B4-BE49-F238E27FC236}">
                <a16:creationId xmlns:a16="http://schemas.microsoft.com/office/drawing/2014/main" xmlns="" id="{68F823C4-D594-14AD-AAAF-2D860D4EA0C4}"/>
              </a:ext>
            </a:extLst>
          </p:cNvPr>
          <p:cNvSpPr/>
          <p:nvPr/>
        </p:nvSpPr>
        <p:spPr>
          <a:xfrm>
            <a:off x="344366" y="1733518"/>
            <a:ext cx="148966" cy="59981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sp>
        <p:nvSpPr>
          <p:cNvPr id="99" name="액자 98">
            <a:extLst>
              <a:ext uri="{FF2B5EF4-FFF2-40B4-BE49-F238E27FC236}">
                <a16:creationId xmlns:a16="http://schemas.microsoft.com/office/drawing/2014/main" xmlns="" id="{D02D4C74-3EE6-C8E8-B6BE-2D61330BFB41}"/>
              </a:ext>
            </a:extLst>
          </p:cNvPr>
          <p:cNvSpPr/>
          <p:nvPr/>
        </p:nvSpPr>
        <p:spPr>
          <a:xfrm>
            <a:off x="209190" y="1739232"/>
            <a:ext cx="148966" cy="59981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>
              <a:solidFill>
                <a:schemeClr val="tx1"/>
              </a:solidFill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90A3F91F-4928-4EF8-0DFB-7196D3050457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283674" y="1799213"/>
            <a:ext cx="1723136" cy="2355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7ADE25ED-EBF7-B548-5AA4-176CC107038B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418849" y="1793499"/>
            <a:ext cx="4422254" cy="685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DC7A43CE-576E-795B-54DC-39699592045F}"/>
              </a:ext>
            </a:extLst>
          </p:cNvPr>
          <p:cNvSpPr txBox="1"/>
          <p:nvPr/>
        </p:nvSpPr>
        <p:spPr>
          <a:xfrm>
            <a:off x="4914127" y="3049471"/>
            <a:ext cx="18239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/>
              <a:t>[</a:t>
            </a:r>
            <a:r>
              <a:rPr kumimoji="1" lang="ko-KR" altLang="en-US" sz="750" dirty="0" err="1"/>
              <a:t>듀오찾기타임라인화면</a:t>
            </a:r>
            <a:r>
              <a:rPr kumimoji="1" lang="en-US" altLang="x-none" sz="750" dirty="0"/>
              <a:t>]</a:t>
            </a:r>
            <a:endParaRPr kumimoji="1" lang="x-none" altLang="en-US" sz="75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6CC3DB7E-301F-33D7-ED31-F2FA1C2739CE}"/>
              </a:ext>
            </a:extLst>
          </p:cNvPr>
          <p:cNvSpPr txBox="1"/>
          <p:nvPr/>
        </p:nvSpPr>
        <p:spPr>
          <a:xfrm>
            <a:off x="2296131" y="4438056"/>
            <a:ext cx="15847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/>
              <a:t>[</a:t>
            </a:r>
            <a:r>
              <a:rPr kumimoji="1" lang="ko-KR" altLang="en-US" sz="750" dirty="0" err="1"/>
              <a:t>멀티서치화면</a:t>
            </a:r>
            <a:r>
              <a:rPr kumimoji="1" lang="en-US" altLang="x-none" sz="750" dirty="0"/>
              <a:t>]</a:t>
            </a:r>
            <a:endParaRPr kumimoji="1" lang="x-none" altLang="en-US" sz="750" dirty="0"/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xmlns="" id="{DBB9806F-B9BB-55A6-6953-4E84E8863013}"/>
              </a:ext>
            </a:extLst>
          </p:cNvPr>
          <p:cNvSpPr/>
          <p:nvPr/>
        </p:nvSpPr>
        <p:spPr>
          <a:xfrm>
            <a:off x="6564641" y="1848964"/>
            <a:ext cx="224750" cy="75506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sz="1350" dirty="0">
              <a:solidFill>
                <a:schemeClr val="tx1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7C164870-20E5-33F3-8EEF-1886A15CFE5C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6789391" y="1886717"/>
            <a:ext cx="751314" cy="423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2999D657-E791-4E4C-F13D-D0B4A9A877C3}"/>
              </a:ext>
            </a:extLst>
          </p:cNvPr>
          <p:cNvSpPr txBox="1"/>
          <p:nvPr/>
        </p:nvSpPr>
        <p:spPr>
          <a:xfrm>
            <a:off x="7320064" y="2996952"/>
            <a:ext cx="1823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/>
              <a:t>[</a:t>
            </a:r>
            <a:r>
              <a:rPr kumimoji="1" lang="ko-KR" altLang="en-US" sz="750" dirty="0" err="1"/>
              <a:t>듀오찾기타임라인</a:t>
            </a:r>
            <a:endParaRPr kumimoji="1" lang="en-US" altLang="ko-KR" sz="750" dirty="0"/>
          </a:p>
          <a:p>
            <a:pPr algn="ctr"/>
            <a:r>
              <a:rPr kumimoji="1" lang="ko-KR" altLang="en-US" sz="750" dirty="0" err="1"/>
              <a:t>신규등록모달화면</a:t>
            </a:r>
            <a:r>
              <a:rPr kumimoji="1" lang="en-US" altLang="x-none" sz="750" dirty="0"/>
              <a:t>]</a:t>
            </a:r>
            <a:endParaRPr kumimoji="1" lang="x-none" altLang="en-US" sz="750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66C08D5B-2DB1-B10A-37AF-87D4272B08A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760007" y="1793306"/>
            <a:ext cx="257699" cy="3436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74787BF3-EE83-311E-709D-59B1D77708B9}"/>
              </a:ext>
            </a:extLst>
          </p:cNvPr>
          <p:cNvSpPr txBox="1"/>
          <p:nvPr/>
        </p:nvSpPr>
        <p:spPr>
          <a:xfrm>
            <a:off x="2538925" y="5693653"/>
            <a:ext cx="182393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750" dirty="0"/>
              <a:t>[</a:t>
            </a:r>
            <a:r>
              <a:rPr kumimoji="1" lang="ko-KR" altLang="en-US" sz="750" dirty="0" err="1"/>
              <a:t>마이페이지화면</a:t>
            </a:r>
            <a:r>
              <a:rPr kumimoji="1" lang="en-US" altLang="x-none" sz="750" dirty="0"/>
              <a:t>]</a:t>
            </a:r>
            <a:endParaRPr kumimoji="1" lang="x-none" altLang="en-US" sz="750" dirty="0"/>
          </a:p>
        </p:txBody>
      </p:sp>
    </p:spTree>
    <p:extLst>
      <p:ext uri="{BB962C8B-B14F-4D97-AF65-F5344CB8AC3E}">
        <p14:creationId xmlns:p14="http://schemas.microsoft.com/office/powerpoint/2010/main" xmlns="" val="58872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1376773"/>
            <a:ext cx="3565521" cy="2139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275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788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788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lang="ko-KR" altLang="en-US" sz="788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7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962676"/>
            <a:ext cx="4291660" cy="34825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비회원 사용자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전적검색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일반적인 유저의 전적을 검색한다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</a:rPr>
              <a:t>추가로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머신러닝을</a:t>
            </a:r>
            <a:r>
              <a:rPr lang="ko-KR" altLang="en-US" sz="1200" dirty="0" smtClean="0">
                <a:solidFill>
                  <a:schemeClr val="tx1"/>
                </a:solidFill>
              </a:rPr>
              <a:t> 사용한 유저의 트롤점수 및 트롤점수를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기반으로한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듀오추천기능을</a:t>
            </a:r>
            <a:r>
              <a:rPr lang="ko-KR" altLang="en-US" sz="1200" dirty="0" smtClean="0">
                <a:solidFill>
                  <a:schemeClr val="tx1"/>
                </a:solidFill>
              </a:rPr>
              <a:t> 사용할 수 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멀티서치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게임을 시작하면 자신을 포함한 팀원의 전적을 한번에 검 색 할 수 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</a:rPr>
              <a:t>랭킹</a:t>
            </a:r>
            <a:r>
              <a:rPr lang="en-US" altLang="ko-KR" sz="1200" dirty="0" smtClean="0">
                <a:solidFill>
                  <a:schemeClr val="tx1"/>
                </a:solidFill>
              </a:rPr>
              <a:t>: 5*5 </a:t>
            </a:r>
            <a:r>
              <a:rPr lang="ko-KR" altLang="en-US" sz="1200" dirty="0" smtClean="0">
                <a:solidFill>
                  <a:schemeClr val="tx1"/>
                </a:solidFill>
              </a:rPr>
              <a:t>솔로랭크 기준으로 상위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r>
              <a:rPr lang="ko-KR" altLang="en-US" sz="1200" dirty="0" smtClean="0">
                <a:solidFill>
                  <a:schemeClr val="tx1"/>
                </a:solidFill>
              </a:rPr>
              <a:t>명의 간단한 전적을 보여준다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</a:rPr>
              <a:t>일반 리그 포인트와 트롤점수를 기반으로 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두개의</a:t>
            </a:r>
            <a:r>
              <a:rPr lang="ko-KR" altLang="en-US" sz="1200" dirty="0" smtClean="0">
                <a:solidFill>
                  <a:schemeClr val="tx1"/>
                </a:solidFill>
              </a:rPr>
              <a:t> 랭킹을 볼 수 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/>
            </a:r>
            <a:br>
              <a:rPr lang="ko-KR" altLang="en-US" sz="1200" dirty="0" smtClean="0">
                <a:solidFill>
                  <a:schemeClr val="tx1"/>
                </a:solidFill>
              </a:rPr>
            </a:br>
            <a:r>
              <a:rPr lang="ko-KR" altLang="en-US" sz="1050" b="1" dirty="0" smtClean="0">
                <a:solidFill>
                  <a:schemeClr val="tx1"/>
                </a:solidFill>
              </a:rPr>
              <a:t>회원사용자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050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1050" dirty="0" smtClean="0">
                <a:solidFill>
                  <a:schemeClr val="tx1"/>
                </a:solidFill>
              </a:rPr>
              <a:t>: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회원가입시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입력받은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롤</a:t>
            </a:r>
            <a:r>
              <a:rPr lang="ko-KR" altLang="en-US" sz="1050" dirty="0" smtClean="0">
                <a:solidFill>
                  <a:schemeClr val="tx1"/>
                </a:solidFill>
              </a:rPr>
              <a:t> 닉네임을 사용해 유저의 게임 정보 및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머신러닝을</a:t>
            </a:r>
            <a:r>
              <a:rPr lang="ko-KR" altLang="en-US" sz="1050" dirty="0" smtClean="0">
                <a:solidFill>
                  <a:schemeClr val="tx1"/>
                </a:solidFill>
              </a:rPr>
              <a:t> 이용한 트롤확률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듀오추천을</a:t>
            </a:r>
            <a:r>
              <a:rPr lang="ko-KR" altLang="en-US" sz="1050" dirty="0" smtClean="0">
                <a:solidFill>
                  <a:schemeClr val="tx1"/>
                </a:solidFill>
              </a:rPr>
              <a:t> 보여준다</a:t>
            </a:r>
            <a:r>
              <a:rPr lang="en-US" altLang="ko-KR" sz="1050" dirty="0" smtClean="0">
                <a:solidFill>
                  <a:schemeClr val="tx1"/>
                </a:solidFill>
              </a:rPr>
              <a:t>.(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전적검색</a:t>
            </a:r>
            <a:r>
              <a:rPr lang="ko-KR" altLang="en-US" sz="1050" dirty="0" smtClean="0">
                <a:solidFill>
                  <a:schemeClr val="tx1"/>
                </a:solidFill>
              </a:rPr>
              <a:t> 기능과 동일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sz="105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050" dirty="0" err="1" smtClean="0">
                <a:solidFill>
                  <a:schemeClr val="tx1"/>
                </a:solidFill>
              </a:rPr>
              <a:t>듀오찾기</a:t>
            </a:r>
            <a:r>
              <a:rPr lang="en-US" altLang="ko-KR" sz="1050" dirty="0" smtClean="0">
                <a:solidFill>
                  <a:schemeClr val="tx1"/>
                </a:solidFill>
              </a:rPr>
              <a:t>: </a:t>
            </a:r>
            <a:r>
              <a:rPr lang="ko-KR" altLang="en-US" sz="1050" dirty="0" smtClean="0">
                <a:solidFill>
                  <a:schemeClr val="tx1"/>
                </a:solidFill>
              </a:rPr>
              <a:t>글 등록기능이 있으며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회원유저끼리 해당 글을 통해 </a:t>
            </a:r>
            <a:r>
              <a:rPr lang="en-US" altLang="ko-KR" sz="1050" dirty="0" smtClean="0">
                <a:solidFill>
                  <a:schemeClr val="tx1"/>
                </a:solidFill>
              </a:rPr>
              <a:t>1:1 </a:t>
            </a:r>
            <a:r>
              <a:rPr lang="ko-KR" altLang="en-US" sz="1050" dirty="0" smtClean="0">
                <a:solidFill>
                  <a:schemeClr val="tx1"/>
                </a:solidFill>
              </a:rPr>
              <a:t>채팅이 가능하다</a:t>
            </a:r>
            <a:r>
              <a:rPr lang="en-US" altLang="ko-KR" sz="1050" dirty="0" smtClean="0">
                <a:solidFill>
                  <a:schemeClr val="tx1"/>
                </a:solidFill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</a:rPr>
              <a:t>채팅을 이용해 최종으로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두명의</a:t>
            </a:r>
            <a:r>
              <a:rPr lang="ko-KR" altLang="en-US" sz="1050" dirty="0" smtClean="0">
                <a:solidFill>
                  <a:schemeClr val="tx1"/>
                </a:solidFill>
              </a:rPr>
              <a:t> 유저가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듀오가</a:t>
            </a:r>
            <a:r>
              <a:rPr lang="ko-KR" altLang="en-US" sz="1050" dirty="0" smtClean="0">
                <a:solidFill>
                  <a:schemeClr val="tx1"/>
                </a:solidFill>
              </a:rPr>
              <a:t> 성사된다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8C7F178-EDBB-C4D0-A5B3-24BD9974754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4248472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76693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27228FE-CBE9-26A0-30DB-CBD159B77DC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613" y="1243327"/>
            <a:ext cx="7594869" cy="53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8203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26923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-client&gt;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87624" y="5049181"/>
            <a:ext cx="1104790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웹페이지에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접속한다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2" y="5250229"/>
            <a:ext cx="1845377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웹페이지에서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로그인 선택인 선택이다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54" name="그림 53" descr="기능처리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5" y="2996952"/>
            <a:ext cx="7704856" cy="199822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275856" y="4437112"/>
            <a:ext cx="792088" cy="720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트롤확룰</a:t>
            </a:r>
            <a:endParaRPr lang="ko-KR" altLang="en-US" sz="800" b="1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44008" y="4437112"/>
            <a:ext cx="792088" cy="720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AI </a:t>
            </a:r>
            <a:r>
              <a:rPr lang="ko-KR" altLang="en-US" sz="800" b="1" dirty="0" err="1" smtClean="0">
                <a:solidFill>
                  <a:schemeClr val="tx1"/>
                </a:solidFill>
              </a:rPr>
              <a:t>듀오매칭</a:t>
            </a:r>
            <a:endParaRPr lang="ko-KR" altLang="en-US" sz="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741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41211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-client&gt;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259633" y="5049181"/>
            <a:ext cx="2980303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로그인을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하지 않았을 경우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멀티서치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전전검색을 사용할 수 있다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250229"/>
            <a:ext cx="52020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전적 검색의 경우에도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마이페이지에서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나타나는 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트롤확률</a:t>
            </a:r>
            <a:r>
              <a:rPr lang="en-US" altLang="ko-KR" sz="750" b="0" dirty="0" smtClean="0">
                <a:latin typeface="맑은 고딕" pitchFamily="50" charset="-127"/>
                <a:ea typeface="맑은 고딕" pitchFamily="50" charset="-127"/>
              </a:rPr>
              <a:t>/AI </a:t>
            </a:r>
            <a:r>
              <a:rPr lang="ko-KR" altLang="en-US" sz="750" b="0" dirty="0" err="1" smtClean="0">
                <a:latin typeface="맑은 고딕" pitchFamily="50" charset="-127"/>
                <a:ea typeface="맑은 고딕" pitchFamily="50" charset="-127"/>
              </a:rPr>
              <a:t>듀오매칭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 등을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롤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닉네임을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입력했을경우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사용가능하다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75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2/5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21" name="그림 20" descr="기능처리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2996953"/>
            <a:ext cx="7776864" cy="20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3265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26923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-client 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87625" y="5049181"/>
            <a:ext cx="2351926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멀티서치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또한 로그인 하지 않아도 이용가능 하다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250229"/>
            <a:ext cx="2133918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했을경우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해당 정보가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에 저장된다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21" name="그림 20" descr="기능처리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2996953"/>
            <a:ext cx="7776864" cy="20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388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26923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-client 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87625" y="5049181"/>
            <a:ext cx="4841390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로그인을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했을경우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비로그인에서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제공되는 서비스보다 추가적으로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듀오찾기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마이페이지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서비스가 제공된다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250229"/>
            <a:ext cx="641553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마이페이지에서는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트롤확률</a:t>
            </a:r>
            <a:r>
              <a:rPr lang="en-US" altLang="ko-KR" sz="750" b="0" dirty="0" smtClean="0">
                <a:latin typeface="맑은 고딕" pitchFamily="50" charset="-127"/>
                <a:ea typeface="맑은 고딕" pitchFamily="50" charset="-127"/>
              </a:rPr>
              <a:t>/AI </a:t>
            </a:r>
            <a:r>
              <a:rPr lang="ko-KR" altLang="en-US" sz="750" b="0" dirty="0" err="1" smtClean="0">
                <a:latin typeface="맑은 고딕" pitchFamily="50" charset="-127"/>
                <a:ea typeface="맑은 고딕" pitchFamily="50" charset="-127"/>
              </a:rPr>
              <a:t>듀오추천</a:t>
            </a:r>
            <a:r>
              <a:rPr lang="en-US" altLang="ko-KR" sz="75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계정관리 서비스가 제공되며 계정관리는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와 연동되어 있다</a:t>
            </a:r>
            <a:r>
              <a:rPr lang="en-US" altLang="ko-KR" sz="750" b="0" dirty="0" smtClean="0">
                <a:latin typeface="맑은 고딕" pitchFamily="50" charset="-127"/>
                <a:ea typeface="맑은 고딕" pitchFamily="50" charset="-127"/>
              </a:rPr>
              <a:t>. + 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해당 기능은 </a:t>
            </a:r>
            <a:r>
              <a:rPr lang="ko-KR" altLang="en-US" sz="750" b="0" dirty="0" err="1" smtClean="0">
                <a:latin typeface="맑은 고딕" pitchFamily="50" charset="-127"/>
                <a:ea typeface="맑은 고딕" pitchFamily="50" charset="-127"/>
              </a:rPr>
              <a:t>전적검색의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 것과 동일하다</a:t>
            </a:r>
            <a:endParaRPr lang="en-US" altLang="ko-KR" sz="75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4/5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21" name="그림 20" descr="기능처리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2996953"/>
            <a:ext cx="7776864" cy="20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8434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26923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-client 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87625" y="5049181"/>
            <a:ext cx="3560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듀오찾기는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b="0" dirty="0" err="1" smtClean="0">
                <a:latin typeface="맑은 고딕" pitchFamily="50" charset="-127"/>
                <a:ea typeface="맑은 고딕" pitchFamily="50" charset="-127"/>
              </a:rPr>
              <a:t>마이페이지에있는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 정보를 </a:t>
            </a:r>
            <a:r>
              <a:rPr lang="ko-KR" altLang="en-US" sz="750" b="0" dirty="0" err="1" smtClean="0">
                <a:latin typeface="맑은 고딕" pitchFamily="50" charset="-127"/>
                <a:ea typeface="맑은 고딕" pitchFamily="50" charset="-127"/>
              </a:rPr>
              <a:t>기반으로다른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 유저와의 </a:t>
            </a:r>
            <a:r>
              <a:rPr lang="ko-KR" altLang="en-US" sz="750" b="0" dirty="0" err="1" smtClean="0">
                <a:latin typeface="맑은 고딕" pitchFamily="50" charset="-127"/>
                <a:ea typeface="맑은 고딕" pitchFamily="50" charset="-127"/>
              </a:rPr>
              <a:t>매칭이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 가능하다</a:t>
            </a:r>
            <a:endParaRPr lang="en-US" altLang="ko-KR" sz="75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250229"/>
            <a:ext cx="345799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상대가 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마음에 든다면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채팅 서비스를 통해 커뮤니케이션을 할 수 있다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5/5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21" name="그림 20" descr="기능처리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2996953"/>
            <a:ext cx="7776864" cy="20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0068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26923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-dataflow&gt;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87625" y="5049181"/>
            <a:ext cx="48718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Lol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는 호출시간이 제한적이기에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spring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schduler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유저의 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정보를 </a:t>
            </a:r>
            <a:r>
              <a:rPr lang="ko-KR" altLang="en-US" sz="750" b="0" dirty="0" smtClean="0">
                <a:latin typeface="맑은 고딕" pitchFamily="50" charset="-127"/>
                <a:ea typeface="맑은 고딕" pitchFamily="50" charset="-127"/>
              </a:rPr>
              <a:t>일정시간마다 저장 및 업데이트 한다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250229"/>
            <a:ext cx="5626861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이때 회원가입 날짜인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timestamp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찍어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timestamp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기준으로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시간마다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lolapi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호출하여 유저의 최신데이터를 유지한다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5/5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19" name="그림 18" descr="기능처리도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932" y="2934672"/>
            <a:ext cx="7848600" cy="21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92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1376773"/>
            <a:ext cx="2808312" cy="2224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80" y="2456892"/>
          <a:ext cx="8848773" cy="342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7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3" y="2726923"/>
            <a:ext cx="4968875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7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트롤러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찾기 플랫폼 연계도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- dataflow 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966870"/>
            <a:ext cx="7848600" cy="2673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75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9" y="5100209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algn="ctr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87625" y="5049181"/>
            <a:ext cx="6181500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해당기능을 </a:t>
            </a:r>
            <a:r>
              <a:rPr lang="ko-KR" altLang="en-US" sz="750" b="0" dirty="0" err="1">
                <a:latin typeface="맑은 고딕" pitchFamily="50" charset="-127"/>
                <a:ea typeface="맑은 고딕" pitchFamily="50" charset="-127"/>
              </a:rPr>
              <a:t>구현할때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kafka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통해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schduler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produce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만 이후의 처리는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consumer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에게 책임을 부여하여 롤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간의 의존성을 낮춘다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9" y="5281184"/>
            <a:ext cx="268288" cy="1524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40500" tIns="40500" rIns="40500" bIns="40500" anchor="ctr"/>
          <a:lstStyle/>
          <a:p>
            <a:pPr marL="64294" indent="-64294" defTabSz="685800">
              <a:spcBef>
                <a:spcPct val="50000"/>
              </a:spcBef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4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91158" y="5225836"/>
            <a:ext cx="4094391" cy="21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nifi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를 통해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scheduler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로 얻은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json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sql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문으로 바꾸고 </a:t>
            </a:r>
            <a:r>
              <a:rPr lang="en-US" altLang="ko-KR" sz="750" b="0" dirty="0" err="1">
                <a:latin typeface="맑은 고딕" pitchFamily="50" charset="-127"/>
                <a:ea typeface="맑은 고딕" pitchFamily="50" charset="-127"/>
              </a:rPr>
              <a:t>mysql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insert 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및 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update </a:t>
            </a:r>
            <a:r>
              <a:rPr lang="ko-KR" altLang="en-US" sz="750" b="0" dirty="0">
                <a:latin typeface="맑은 고딕" pitchFamily="50" charset="-127"/>
                <a:ea typeface="맑은 고딕" pitchFamily="50" charset="-127"/>
              </a:rPr>
              <a:t>한다</a:t>
            </a:r>
            <a:r>
              <a:rPr lang="en-US" altLang="ko-KR" sz="75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80" y="1688232"/>
          <a:ext cx="8865668" cy="66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22_HF298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머신러닝을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TROLL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찾기 및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듀오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플랫폼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2020.07.02   .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5/5</a:t>
                      </a:r>
                      <a:endParaRPr lang="ko-KR" altLang="en-US" sz="8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일반적인 </a:t>
                      </a:r>
                      <a:r>
                        <a:rPr lang="ko-KR" altLang="en-US" sz="800" dirty="0" err="1"/>
                        <a:t>롤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전적검색에서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머신러닝을</a:t>
                      </a:r>
                      <a:r>
                        <a:rPr lang="ko-KR" altLang="en-US" sz="800" dirty="0"/>
                        <a:t> 이용하여 유저의 트롤점수를 알려주고 </a:t>
                      </a:r>
                      <a:r>
                        <a:rPr lang="ko-KR" altLang="en-US" sz="800" dirty="0" err="1"/>
                        <a:t>트로점수를</a:t>
                      </a:r>
                      <a:r>
                        <a:rPr lang="ko-KR" altLang="en-US" sz="800" dirty="0"/>
                        <a:t> 기반으로 유저와 가장  알맞은 </a:t>
                      </a:r>
                      <a:r>
                        <a:rPr lang="ko-KR" altLang="en-US" sz="800" dirty="0" err="1"/>
                        <a:t>듀오를</a:t>
                      </a:r>
                      <a:r>
                        <a:rPr lang="ko-KR" altLang="en-US" sz="800" dirty="0"/>
                        <a:t> 찾아주는 플랫폼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800" b="1" dirty="0">
                        <a:solidFill>
                          <a:srgbClr val="3B5AA8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김규민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484785"/>
            <a:ext cx="1571084" cy="178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21" name="그림 20" descr="기능처리도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932" y="2934672"/>
            <a:ext cx="7848600" cy="21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5092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318C5F-D477-0347-71D4-098C68738E1D}"/>
              </a:ext>
            </a:extLst>
          </p:cNvPr>
          <p:cNvSpPr txBox="1"/>
          <p:nvPr/>
        </p:nvSpPr>
        <p:spPr>
          <a:xfrm>
            <a:off x="357369" y="1625746"/>
            <a:ext cx="842926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r>
              <a:rPr lang="en-US" altLang="ko-KR" dirty="0" smtClean="0"/>
              <a:t>(Logistic Regression)</a:t>
            </a:r>
          </a:p>
          <a:p>
            <a:endParaRPr lang="en-US" altLang="ko-KR" dirty="0" smtClean="0"/>
          </a:p>
          <a:p>
            <a:r>
              <a:rPr lang="ko-KR" altLang="en-US" sz="1200" dirty="0" smtClean="0"/>
              <a:t>우리가 구하려고 </a:t>
            </a:r>
            <a:r>
              <a:rPr lang="ko-KR" altLang="en-US" sz="1200" dirty="0" err="1" smtClean="0"/>
              <a:t>하는것은</a:t>
            </a:r>
            <a:r>
              <a:rPr lang="ko-KR" altLang="en-US" sz="1200" dirty="0" smtClean="0"/>
              <a:t> 트롤확률이다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즉 해당 유저가 트롤 가능성이 얼마나 있는지를 </a:t>
            </a:r>
            <a:r>
              <a:rPr lang="en-US" altLang="ko-KR" sz="1200" dirty="0" smtClean="0"/>
              <a:t>0~100%</a:t>
            </a:r>
            <a:r>
              <a:rPr lang="ko-KR" altLang="en-US" sz="1200" dirty="0" smtClean="0"/>
              <a:t>값을 얻어야 했기에 선형 </a:t>
            </a:r>
            <a:r>
              <a:rPr lang="ko-KR" altLang="en-US" sz="1200" dirty="0" err="1" smtClean="0"/>
              <a:t>회기분서이</a:t>
            </a:r>
            <a:r>
              <a:rPr lang="ko-KR" altLang="en-US" sz="1200" dirty="0" smtClean="0"/>
              <a:t> 아닌 </a:t>
            </a:r>
            <a:r>
              <a:rPr lang="ko-KR" altLang="en-US" sz="1200" dirty="0" err="1" smtClean="0"/>
              <a:t>로지스틱</a:t>
            </a:r>
            <a:r>
              <a:rPr lang="ko-KR" altLang="en-US" sz="1200" dirty="0" smtClean="0"/>
              <a:t> 회귀분석으로 알고리즘을 선택하였음</a:t>
            </a:r>
            <a:endParaRPr lang="en-US" altLang="ko-KR" sz="1200" dirty="0" smtClean="0"/>
          </a:p>
          <a:p>
            <a:r>
              <a:rPr lang="ko-KR" altLang="en-US" sz="1200" dirty="0" err="1" smtClean="0"/>
              <a:t>로지스틱</a:t>
            </a:r>
            <a:r>
              <a:rPr lang="ko-KR" altLang="en-US" sz="1200" dirty="0" smtClean="0"/>
              <a:t> 회귀분석에서 </a:t>
            </a:r>
            <a:r>
              <a:rPr lang="en-US" altLang="ko-KR" sz="1200" dirty="0" smtClean="0"/>
              <a:t>input</a:t>
            </a:r>
            <a:r>
              <a:rPr lang="ko-KR" altLang="en-US" sz="1200" dirty="0" smtClean="0"/>
              <a:t>값은 </a:t>
            </a:r>
            <a:r>
              <a:rPr lang="ko-KR" altLang="en-US" sz="1200" dirty="0" err="1" smtClean="0"/>
              <a:t>롤</a:t>
            </a:r>
            <a:r>
              <a:rPr lang="ko-KR" altLang="en-US" sz="1200" dirty="0" smtClean="0"/>
              <a:t> 게임 한판이다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그중에서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hit-damage, </a:t>
            </a:r>
            <a:r>
              <a:rPr lang="ko-KR" altLang="en-US" sz="1200" dirty="0" smtClean="0"/>
              <a:t>플레이타임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분당 </a:t>
            </a:r>
            <a:r>
              <a:rPr lang="en-US" altLang="ko-KR" sz="1200" dirty="0" err="1" smtClean="0"/>
              <a:t>cs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kda</a:t>
            </a:r>
            <a:r>
              <a:rPr lang="ko-KR" altLang="en-US" sz="1200" dirty="0" smtClean="0"/>
              <a:t>를 기반으로 </a:t>
            </a:r>
            <a:r>
              <a:rPr lang="ko-KR" altLang="en-US" sz="1200" dirty="0" err="1" smtClean="0"/>
              <a:t>로지스틱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회구분석을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모델링함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약 </a:t>
            </a:r>
            <a:r>
              <a:rPr lang="en-US" altLang="ko-KR" sz="1200" dirty="0" smtClean="0"/>
              <a:t>10000</a:t>
            </a:r>
            <a:r>
              <a:rPr lang="ko-KR" altLang="en-US" sz="1200" dirty="0" smtClean="0"/>
              <a:t>명의 유저를  데이터를 기반으로 모델링을 진행하였으며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유저의 </a:t>
            </a:r>
            <a:r>
              <a:rPr lang="ko-KR" altLang="en-US" sz="1200" dirty="0" err="1" smtClean="0"/>
              <a:t>티어</a:t>
            </a:r>
            <a:r>
              <a:rPr lang="ko-KR" altLang="en-US" sz="1200" dirty="0" smtClean="0"/>
              <a:t> 분포는 고르게 분포하여 진행함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추후 모델을 </a:t>
            </a:r>
            <a:r>
              <a:rPr lang="ko-KR" altLang="en-US" sz="1200" dirty="0" err="1" smtClean="0"/>
              <a:t>사용할때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input</a:t>
            </a:r>
            <a:r>
              <a:rPr lang="ko-KR" altLang="en-US" sz="1200" dirty="0" smtClean="0"/>
              <a:t>값으로 </a:t>
            </a:r>
            <a:r>
              <a:rPr lang="en-US" altLang="ko-KR" sz="1200" dirty="0" smtClean="0"/>
              <a:t>hit-damage, </a:t>
            </a:r>
            <a:r>
              <a:rPr lang="ko-KR" altLang="en-US" sz="1200" dirty="0" smtClean="0"/>
              <a:t>플레이타임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분당 </a:t>
            </a:r>
            <a:r>
              <a:rPr lang="en-US" altLang="ko-KR" sz="1200" dirty="0" err="1" smtClean="0"/>
              <a:t>cs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kda</a:t>
            </a:r>
            <a:r>
              <a:rPr lang="ko-KR" altLang="en-US" sz="1200" dirty="0" smtClean="0"/>
              <a:t>을 넣으면 해당 유저의 트롤확률을 </a:t>
            </a:r>
            <a:r>
              <a:rPr lang="en-US" altLang="ko-KR" sz="1200" dirty="0" err="1" smtClean="0"/>
              <a:t>oupt</a:t>
            </a:r>
            <a:r>
              <a:rPr lang="ko-KR" altLang="en-US" sz="1200" dirty="0" smtClean="0"/>
              <a:t>값으로 나올 수 있도록 구성함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추후 </a:t>
            </a:r>
            <a:r>
              <a:rPr lang="ko-KR" altLang="en-US" sz="1200" dirty="0" err="1" smtClean="0"/>
              <a:t>전적검색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마이페이지에서</a:t>
            </a:r>
            <a:r>
              <a:rPr lang="ko-KR" altLang="en-US" sz="1200" dirty="0" smtClean="0"/>
              <a:t> 사용되는 트롤확률은 최근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일반게임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랭크게임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기준으로 총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판의 트롤확률의 평균값을 유저의 트롤확률로 선정함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endParaRPr kumimoji="1" lang="ko-KR" altLang="en-US" dirty="0"/>
          </a:p>
        </p:txBody>
      </p:sp>
      <p:pic>
        <p:nvPicPr>
          <p:cNvPr id="32770" name="Picture 2" descr="Logistic regression. Logistic Regression is a statistical… | by Suresha HP  | Nerd For Tech | Medium | MLearning.a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4293096"/>
            <a:ext cx="47525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5968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C63942-8A31-7813-BF6C-AD902CE09E33}"/>
              </a:ext>
            </a:extLst>
          </p:cNvPr>
          <p:cNvSpPr txBox="1"/>
          <p:nvPr/>
        </p:nvSpPr>
        <p:spPr>
          <a:xfrm>
            <a:off x="451853" y="1634876"/>
            <a:ext cx="82809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 smtClean="0"/>
              <a:t>Kmeans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클러스터링</a:t>
            </a:r>
            <a:r>
              <a:rPr lang="en-US" altLang="ko-KR" dirty="0" smtClean="0"/>
              <a:t>(K-Means)</a:t>
            </a:r>
            <a:endParaRPr lang="en-US" altLang="ko-KR" dirty="0"/>
          </a:p>
          <a:p>
            <a:pPr lvl="0"/>
            <a:endParaRPr lang="en-US" altLang="ko-KR" sz="1000" dirty="0" smtClean="0"/>
          </a:p>
          <a:p>
            <a:pPr lvl="0"/>
            <a:r>
              <a:rPr lang="ko-KR" altLang="en-US" sz="1000" dirty="0" smtClean="0"/>
              <a:t>이전에 각 유저마다 </a:t>
            </a:r>
            <a:r>
              <a:rPr lang="ko-KR" altLang="en-US" sz="1000" dirty="0" err="1" smtClean="0"/>
              <a:t>회기분석을</a:t>
            </a:r>
            <a:r>
              <a:rPr lang="ko-KR" altLang="en-US" sz="1000" dirty="0" smtClean="0"/>
              <a:t> 통해 </a:t>
            </a:r>
            <a:r>
              <a:rPr lang="en-US" altLang="ko-KR" sz="1000" dirty="0" smtClean="0"/>
              <a:t>Troll </a:t>
            </a:r>
            <a:r>
              <a:rPr lang="ko-KR" altLang="en-US" sz="1000" dirty="0" smtClean="0"/>
              <a:t>확률을 구하고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저장했다</a:t>
            </a:r>
            <a:r>
              <a:rPr lang="en-US" altLang="ko-KR" sz="1000" dirty="0" smtClean="0"/>
              <a:t>.</a:t>
            </a:r>
          </a:p>
          <a:p>
            <a:pPr lvl="0"/>
            <a:r>
              <a:rPr lang="ko-KR" altLang="en-US" sz="1000" dirty="0" smtClean="0"/>
              <a:t>해당 트롤확률과 유저의</a:t>
            </a:r>
            <a:r>
              <a:rPr lang="en-US" altLang="ko-KR" sz="1000" dirty="0" smtClean="0"/>
              <a:t> Tier</a:t>
            </a:r>
            <a:r>
              <a:rPr lang="ko-KR" altLang="en-US" sz="1000" dirty="0" smtClean="0"/>
              <a:t>를  기준으로 </a:t>
            </a:r>
            <a:r>
              <a:rPr lang="en-US" altLang="ko-KR" sz="1000" dirty="0" err="1" smtClean="0"/>
              <a:t>Kmeans</a:t>
            </a:r>
            <a:r>
              <a:rPr lang="en-US" altLang="ko-KR" sz="1000" dirty="0" smtClean="0"/>
              <a:t> </a:t>
            </a:r>
            <a:r>
              <a:rPr lang="ko-KR" altLang="en-US" sz="1000" dirty="0" err="1" smtClean="0"/>
              <a:t>클러스터링을</a:t>
            </a:r>
            <a:r>
              <a:rPr lang="ko-KR" altLang="en-US" sz="1000" dirty="0" smtClean="0"/>
              <a:t> 사용하여 </a:t>
            </a:r>
            <a:r>
              <a:rPr lang="ko-KR" altLang="en-US" sz="1000" dirty="0" err="1" smtClean="0"/>
              <a:t>머신러닝을</a:t>
            </a:r>
            <a:r>
              <a:rPr lang="ko-KR" altLang="en-US" sz="1000" dirty="0" smtClean="0"/>
              <a:t> 진행</a:t>
            </a:r>
            <a:endParaRPr lang="en-US" altLang="ko-KR" sz="1000" dirty="0" smtClean="0"/>
          </a:p>
          <a:p>
            <a:pPr lvl="0"/>
            <a:r>
              <a:rPr lang="en-US" altLang="ko-KR" sz="1000" dirty="0" smtClean="0"/>
              <a:t>10000</a:t>
            </a:r>
            <a:r>
              <a:rPr lang="ko-KR" altLang="en-US" sz="1000" dirty="0" err="1" smtClean="0"/>
              <a:t>만명의</a:t>
            </a:r>
            <a:r>
              <a:rPr lang="ko-KR" altLang="en-US" sz="1000" dirty="0" smtClean="0"/>
              <a:t> 유저의 데이터로 모델링 하였으면 </a:t>
            </a:r>
            <a:r>
              <a:rPr lang="en-US" altLang="ko-KR" sz="1000" dirty="0" smtClean="0"/>
              <a:t>1~6</a:t>
            </a:r>
            <a:r>
              <a:rPr lang="ko-KR" altLang="en-US" sz="1000" dirty="0" smtClean="0"/>
              <a:t>개의  군집화 그룹을 나누어서 </a:t>
            </a:r>
            <a:r>
              <a:rPr lang="ko-KR" altLang="en-US" sz="1000" dirty="0" err="1" smtClean="0"/>
              <a:t>했을때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k=6</a:t>
            </a:r>
            <a:r>
              <a:rPr lang="ko-KR" altLang="en-US" sz="1000" dirty="0" err="1" smtClean="0"/>
              <a:t>일때</a:t>
            </a:r>
            <a:r>
              <a:rPr lang="ko-KR" altLang="en-US" sz="1000" dirty="0" smtClean="0"/>
              <a:t> 가장 군집화가 잘 이루어 </a:t>
            </a:r>
            <a:r>
              <a:rPr lang="ko-KR" altLang="en-US" sz="1000" dirty="0" err="1" smtClean="0"/>
              <a:t>나는것을</a:t>
            </a:r>
            <a:r>
              <a:rPr lang="ko-KR" altLang="en-US" sz="1000" dirty="0" smtClean="0"/>
              <a:t> 볼 수 있었으며 </a:t>
            </a:r>
            <a:r>
              <a:rPr lang="ko-KR" altLang="en-US" sz="1000" dirty="0" err="1" smtClean="0"/>
              <a:t>롤에서</a:t>
            </a:r>
            <a:r>
              <a:rPr lang="ko-KR" altLang="en-US" sz="1000" dirty="0" smtClean="0"/>
              <a:t> 제공되는 </a:t>
            </a:r>
            <a:r>
              <a:rPr lang="ko-KR" altLang="en-US" sz="1000" dirty="0" err="1" smtClean="0"/>
              <a:t>티어수도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9</a:t>
            </a:r>
            <a:r>
              <a:rPr lang="ko-KR" altLang="en-US" sz="1000" dirty="0" smtClean="0"/>
              <a:t>개 임으로 이와 비슷한 수치로 군집 개수를 정하였다</a:t>
            </a:r>
            <a:r>
              <a:rPr lang="en-US" altLang="ko-KR" sz="1000" dirty="0" smtClean="0"/>
              <a:t>.</a:t>
            </a:r>
          </a:p>
          <a:p>
            <a:pPr lvl="0"/>
            <a:endParaRPr lang="en-US" altLang="ko-KR" sz="1000" dirty="0" smtClean="0"/>
          </a:p>
          <a:p>
            <a:pPr lvl="0"/>
            <a:r>
              <a:rPr lang="ko-KR" altLang="en-US" sz="1000" dirty="0" smtClean="0"/>
              <a:t>해당 모델을 기반으로 </a:t>
            </a:r>
            <a:r>
              <a:rPr lang="en-US" altLang="ko-KR" sz="1000" dirty="0" smtClean="0"/>
              <a:t>input</a:t>
            </a:r>
            <a:r>
              <a:rPr lang="ko-KR" altLang="en-US" sz="1000" dirty="0" smtClean="0"/>
              <a:t>값으로 한 유저의 </a:t>
            </a:r>
            <a:r>
              <a:rPr lang="ko-KR" altLang="en-US" sz="1000" dirty="0" err="1" smtClean="0"/>
              <a:t>티어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트롤확률을  넣으면</a:t>
            </a:r>
            <a:endParaRPr lang="en-US" altLang="ko-KR" sz="1000" dirty="0" smtClean="0"/>
          </a:p>
          <a:p>
            <a:pPr lvl="0"/>
            <a:r>
              <a:rPr lang="en-US" altLang="ko-KR" sz="1000" dirty="0" smtClean="0"/>
              <a:t>Output</a:t>
            </a:r>
            <a:r>
              <a:rPr lang="ko-KR" altLang="en-US" sz="1000" dirty="0" smtClean="0"/>
              <a:t>으로 해당유저가 어떠한 </a:t>
            </a:r>
            <a:r>
              <a:rPr lang="en-US" altLang="ko-KR" sz="1000" dirty="0" smtClean="0"/>
              <a:t>cluster</a:t>
            </a:r>
            <a:r>
              <a:rPr lang="ko-KR" altLang="en-US" sz="1000" dirty="0" smtClean="0"/>
              <a:t>에 속하는지를 알려주는 모델이다</a:t>
            </a:r>
            <a:r>
              <a:rPr lang="en-US" altLang="ko-KR" sz="1000" dirty="0" smtClean="0"/>
              <a:t>.</a:t>
            </a:r>
          </a:p>
          <a:p>
            <a:pPr lvl="0"/>
            <a:endParaRPr lang="en-US" altLang="ko-KR" sz="1000" dirty="0" smtClean="0"/>
          </a:p>
          <a:p>
            <a:pPr lvl="0"/>
            <a:r>
              <a:rPr lang="ko-KR" altLang="en-US" sz="1000" dirty="0" smtClean="0"/>
              <a:t>이를 기반으로 추후 </a:t>
            </a:r>
            <a:r>
              <a:rPr lang="ko-KR" altLang="en-US" sz="1000" dirty="0" err="1" smtClean="0"/>
              <a:t>전적검색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마이페이지에서</a:t>
            </a:r>
            <a:r>
              <a:rPr lang="ko-KR" altLang="en-US" sz="1000" dirty="0" smtClean="0"/>
              <a:t> 사용되는 </a:t>
            </a:r>
            <a:r>
              <a:rPr lang="en-US" altLang="ko-KR" sz="1000" dirty="0" smtClean="0"/>
              <a:t>AI </a:t>
            </a:r>
            <a:r>
              <a:rPr lang="ko-KR" altLang="en-US" sz="1000" dirty="0" err="1" smtClean="0"/>
              <a:t>듀오매칭에서</a:t>
            </a:r>
            <a:r>
              <a:rPr lang="ko-KR" altLang="en-US" sz="1000" dirty="0" smtClean="0"/>
              <a:t> 본인의 정보를 기반으로 같은 </a:t>
            </a:r>
            <a:r>
              <a:rPr lang="ko-KR" altLang="en-US" sz="1000" dirty="0" err="1" smtClean="0"/>
              <a:t>클러스터내에</a:t>
            </a:r>
            <a:r>
              <a:rPr lang="ko-KR" altLang="en-US" sz="1000" dirty="0" smtClean="0"/>
              <a:t> 있는 다른 </a:t>
            </a:r>
            <a:r>
              <a:rPr lang="ko-KR" altLang="en-US" sz="1000" dirty="0" err="1" smtClean="0"/>
              <a:t>유저중</a:t>
            </a:r>
            <a:r>
              <a:rPr lang="ko-KR" altLang="en-US" sz="1000" dirty="0" smtClean="0"/>
              <a:t> 가장 트롤확률이 낮은 유저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명을 추천한다</a:t>
            </a:r>
            <a:r>
              <a:rPr lang="en-US" altLang="ko-KR" sz="1000" dirty="0" smtClean="0"/>
              <a:t>.</a:t>
            </a:r>
            <a:endParaRPr lang="ko-KR" altLang="ko-KR" sz="1000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F2943A58-892D-81BC-9038-D196560C3EC9}"/>
              </a:ext>
            </a:extLst>
          </p:cNvPr>
          <p:cNvCxnSpPr>
            <a:cxnSpLocks/>
          </p:cNvCxnSpPr>
          <p:nvPr/>
        </p:nvCxnSpPr>
        <p:spPr>
          <a:xfrm flipH="1">
            <a:off x="3203847" y="4395043"/>
            <a:ext cx="1" cy="1632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FCB77AFB-0DDF-4D3C-2E0D-BE66AE19268B}"/>
              </a:ext>
            </a:extLst>
          </p:cNvPr>
          <p:cNvCxnSpPr>
            <a:cxnSpLocks/>
          </p:cNvCxnSpPr>
          <p:nvPr/>
        </p:nvCxnSpPr>
        <p:spPr>
          <a:xfrm>
            <a:off x="5264819" y="4395043"/>
            <a:ext cx="0" cy="1632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xmlns="" id="{5310F68D-438F-EA20-7E2C-276DD50D4561}"/>
              </a:ext>
            </a:extLst>
          </p:cNvPr>
          <p:cNvCxnSpPr/>
          <p:nvPr/>
        </p:nvCxnSpPr>
        <p:spPr>
          <a:xfrm>
            <a:off x="3203847" y="6027979"/>
            <a:ext cx="2060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xmlns="" id="{B596035F-CA8F-5177-6742-FADD9615B88B}"/>
              </a:ext>
            </a:extLst>
          </p:cNvPr>
          <p:cNvCxnSpPr/>
          <p:nvPr/>
        </p:nvCxnSpPr>
        <p:spPr>
          <a:xfrm flipV="1">
            <a:off x="3203847" y="4382064"/>
            <a:ext cx="2060971" cy="12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365104"/>
            <a:ext cx="331236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6278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75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75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750" spc="-38">
              <a:solidFill>
                <a:schemeClr val="bg1"/>
              </a:solidFill>
              <a:latin typeface="+mn-ea"/>
            </a:endParaRPr>
          </a:p>
          <a:p>
            <a:pPr defTabSz="685800" latinLnBrk="1">
              <a:spcBef>
                <a:spcPct val="0"/>
              </a:spcBef>
              <a:defRPr/>
            </a:pPr>
            <a:endParaRPr lang="ko-KR" altLang="en-US" sz="750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7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0" y="1970839"/>
            <a:ext cx="43204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Front</a:t>
            </a:r>
          </a:p>
          <a:p>
            <a:r>
              <a:rPr lang="en-US" altLang="ko-KR" sz="1000" dirty="0" smtClean="0"/>
              <a:t>• </a:t>
            </a:r>
            <a:r>
              <a:rPr lang="ko-KR" altLang="en-US" sz="1000" dirty="0" smtClean="0"/>
              <a:t>유저에게 입력을 받고 데이터를 </a:t>
            </a:r>
            <a:r>
              <a:rPr lang="en-US" altLang="ko-KR" sz="1000" dirty="0" smtClean="0"/>
              <a:t>back</a:t>
            </a:r>
            <a:r>
              <a:rPr lang="ko-KR" altLang="en-US" sz="1000" dirty="0" smtClean="0"/>
              <a:t>단으로 전달해주는 역할을 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</a:t>
            </a:r>
            <a:r>
              <a:rPr lang="ko-KR" altLang="en-US" sz="1000" dirty="0" smtClean="0"/>
              <a:t>유저에게 화면을 제공한다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</a:t>
            </a:r>
            <a:r>
              <a:rPr lang="en-US" altLang="ko-KR" sz="1000" dirty="0" err="1" smtClean="0"/>
              <a:t>Reqeust</a:t>
            </a:r>
            <a:r>
              <a:rPr lang="ko-KR" altLang="en-US" sz="1000" dirty="0" smtClean="0"/>
              <a:t>에 대한 </a:t>
            </a:r>
            <a:r>
              <a:rPr lang="en-US" altLang="ko-KR" sz="1000" dirty="0" smtClean="0"/>
              <a:t>response</a:t>
            </a:r>
            <a:r>
              <a:rPr lang="ko-KR" altLang="en-US" sz="1000" dirty="0" smtClean="0"/>
              <a:t>를 가공하여 유저가 요청한 데이터 </a:t>
            </a:r>
            <a:r>
              <a:rPr lang="ko-KR" altLang="en-US" sz="1000" dirty="0" err="1" smtClean="0"/>
              <a:t>값을표시한다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b="1" dirty="0" smtClean="0"/>
              <a:t>Back(</a:t>
            </a:r>
            <a:r>
              <a:rPr lang="ko-KR" altLang="en-US" sz="1000" b="1" dirty="0" err="1" smtClean="0"/>
              <a:t>비지니스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로직처리</a:t>
            </a:r>
            <a:r>
              <a:rPr lang="en-US" altLang="ko-KR" sz="1000" b="1" dirty="0" smtClean="0"/>
              <a:t>)</a:t>
            </a:r>
          </a:p>
          <a:p>
            <a:r>
              <a:rPr lang="en-US" altLang="ko-KR" sz="1000" dirty="0" smtClean="0"/>
              <a:t>• Front</a:t>
            </a:r>
            <a:r>
              <a:rPr lang="ko-KR" altLang="en-US" sz="1000" dirty="0" smtClean="0"/>
              <a:t>로부터 받은 </a:t>
            </a:r>
            <a:r>
              <a:rPr lang="en-US" altLang="ko-KR" sz="1000" dirty="0" smtClean="0"/>
              <a:t>request</a:t>
            </a:r>
            <a:r>
              <a:rPr lang="ko-KR" altLang="en-US" sz="1000" dirty="0" smtClean="0"/>
              <a:t>에 대해 알맞은 </a:t>
            </a:r>
            <a:r>
              <a:rPr lang="en-US" altLang="ko-KR" sz="1000" dirty="0" smtClean="0"/>
              <a:t>response</a:t>
            </a:r>
            <a:r>
              <a:rPr lang="ko-KR" altLang="en-US" sz="1000" dirty="0" smtClean="0"/>
              <a:t>를 보낸다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예를들어</a:t>
            </a:r>
            <a:r>
              <a:rPr lang="ko-KR" altLang="en-US" sz="1000" dirty="0" smtClean="0"/>
              <a:t> 유저가 </a:t>
            </a:r>
            <a:r>
              <a:rPr lang="ko-KR" altLang="en-US" sz="1000" dirty="0" err="1" smtClean="0"/>
              <a:t>전적검색을</a:t>
            </a:r>
            <a:r>
              <a:rPr lang="ko-KR" altLang="en-US" sz="1000" dirty="0" smtClean="0"/>
              <a:t> 위 해 이름을 입력했다면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유저의 이름을 기반으로 </a:t>
            </a:r>
            <a:r>
              <a:rPr lang="ko-KR" altLang="en-US" sz="1000" dirty="0" err="1" smtClean="0"/>
              <a:t>전적검색에</a:t>
            </a:r>
            <a:r>
              <a:rPr lang="ko-KR" altLang="en-US" sz="1000" dirty="0" smtClean="0"/>
              <a:t> 필요한 값을 </a:t>
            </a:r>
            <a:r>
              <a:rPr lang="en-US" altLang="ko-KR" sz="1000" dirty="0" smtClean="0"/>
              <a:t>response</a:t>
            </a:r>
            <a:r>
              <a:rPr lang="ko-KR" altLang="en-US" sz="1000" dirty="0" smtClean="0"/>
              <a:t>로 보낸다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</a:t>
            </a:r>
            <a:r>
              <a:rPr lang="ko-KR" altLang="en-US" sz="1000" dirty="0" smtClean="0"/>
              <a:t>회원가입의 경우 </a:t>
            </a:r>
            <a:r>
              <a:rPr lang="en-US" altLang="ko-KR" sz="1000" dirty="0" smtClean="0"/>
              <a:t>front</a:t>
            </a:r>
            <a:r>
              <a:rPr lang="ko-KR" altLang="en-US" sz="1000" dirty="0" smtClean="0"/>
              <a:t>에서 유저의 아이디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비밀번호 등을 </a:t>
            </a:r>
            <a:r>
              <a:rPr lang="ko-KR" altLang="en-US" sz="1000" dirty="0" err="1" smtClean="0"/>
              <a:t>입력했을때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reqeust</a:t>
            </a:r>
            <a:r>
              <a:rPr lang="ko-KR" altLang="en-US" sz="1000" dirty="0" smtClean="0"/>
              <a:t>를 통해 받은 </a:t>
            </a:r>
            <a:r>
              <a:rPr lang="ko-KR" altLang="en-US" sz="1000" dirty="0" err="1" smtClean="0"/>
              <a:t>데이</a:t>
            </a:r>
            <a:r>
              <a:rPr lang="ko-KR" altLang="en-US" sz="1000" dirty="0" smtClean="0"/>
              <a:t> 터를 </a:t>
            </a:r>
            <a:r>
              <a:rPr lang="en-US" altLang="ko-KR" sz="1000" dirty="0" err="1" smtClean="0"/>
              <a:t>mysql</a:t>
            </a:r>
            <a:r>
              <a:rPr lang="en-US" altLang="ko-KR" sz="1000" dirty="0" smtClean="0"/>
              <a:t> db</a:t>
            </a:r>
            <a:r>
              <a:rPr lang="ko-KR" altLang="en-US" sz="1000" dirty="0" smtClean="0"/>
              <a:t>에 저장한다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Back(</a:t>
            </a:r>
            <a:r>
              <a:rPr lang="en-US" altLang="ko-KR" sz="1000" b="1" dirty="0" err="1" smtClean="0"/>
              <a:t>DataFlow</a:t>
            </a:r>
            <a:r>
              <a:rPr lang="en-US" altLang="ko-KR" sz="1000" b="1" dirty="0" smtClean="0"/>
              <a:t> </a:t>
            </a:r>
            <a:r>
              <a:rPr lang="ko-KR" altLang="en-US" sz="1000" b="1" dirty="0" err="1" smtClean="0"/>
              <a:t>로직처리</a:t>
            </a:r>
            <a:r>
              <a:rPr lang="en-US" altLang="ko-KR" sz="1000" b="1" dirty="0" smtClean="0"/>
              <a:t>)</a:t>
            </a:r>
          </a:p>
          <a:p>
            <a:r>
              <a:rPr lang="en-US" altLang="ko-KR" sz="1000" dirty="0" smtClean="0"/>
              <a:t>• </a:t>
            </a:r>
            <a:r>
              <a:rPr lang="ko-KR" altLang="en-US" sz="1000" dirty="0" err="1" smtClean="0"/>
              <a:t>라이엇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호출량 제한 문제로 인해 </a:t>
            </a:r>
            <a:r>
              <a:rPr lang="ko-KR" altLang="en-US" sz="1000" dirty="0" err="1" smtClean="0"/>
              <a:t>백단에서</a:t>
            </a:r>
            <a:r>
              <a:rPr lang="ko-KR" altLang="en-US" sz="1000" dirty="0" smtClean="0"/>
              <a:t> 지속적인 유저의 전적을 조회하고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저장 및 </a:t>
            </a:r>
            <a:r>
              <a:rPr lang="en-US" altLang="ko-KR" sz="1000" dirty="0" smtClean="0"/>
              <a:t>update </a:t>
            </a:r>
            <a:r>
              <a:rPr lang="ko-KR" altLang="en-US" sz="1000" dirty="0" smtClean="0"/>
              <a:t>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err="1" smtClean="0"/>
              <a:t>lolAPI</a:t>
            </a:r>
            <a:endParaRPr lang="en-US" altLang="ko-KR" sz="1000" b="1" dirty="0" smtClean="0"/>
          </a:p>
          <a:p>
            <a:r>
              <a:rPr lang="en-US" altLang="ko-KR" sz="1000" dirty="0" smtClean="0"/>
              <a:t>•</a:t>
            </a:r>
            <a:r>
              <a:rPr lang="en-US" altLang="ko-KR" sz="1000" dirty="0" err="1" smtClean="0"/>
              <a:t>DataFlowApi</a:t>
            </a:r>
            <a:r>
              <a:rPr lang="en-US" altLang="ko-KR" sz="1000" dirty="0" smtClean="0"/>
              <a:t> Server</a:t>
            </a:r>
            <a:r>
              <a:rPr lang="ko-KR" altLang="en-US" sz="1000" dirty="0" smtClean="0"/>
              <a:t>에서 롤 유저의 닉네임을 </a:t>
            </a:r>
            <a:r>
              <a:rPr lang="ko-KR" altLang="en-US" sz="1000" dirty="0" err="1" smtClean="0"/>
              <a:t>파라미터</a:t>
            </a:r>
            <a:r>
              <a:rPr lang="ko-KR" altLang="en-US" sz="1000" dirty="0" smtClean="0"/>
              <a:t> 값으로 요청하여 해당 내용과 관련된 내용을 제공한다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 </a:t>
            </a:r>
            <a:r>
              <a:rPr lang="ko-KR" altLang="en-US" sz="1000" dirty="0" err="1" smtClean="0"/>
              <a:t>랭킹조회시</a:t>
            </a:r>
            <a:r>
              <a:rPr lang="ko-KR" altLang="en-US" sz="1000" dirty="0" smtClean="0"/>
              <a:t> 사용된다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pPr>
              <a:buFont typeface="Arial" pitchFamily="34" charset="0"/>
              <a:buChar char="•"/>
            </a:pPr>
            <a:endParaRPr lang="en-US" altLang="ko-KR" sz="1000" dirty="0"/>
          </a:p>
          <a:p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1" y="1988840"/>
            <a:ext cx="424847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08059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19" b="3301"/>
          <a:stretch/>
        </p:blipFill>
        <p:spPr bwMode="auto">
          <a:xfrm>
            <a:off x="934839" y="1658043"/>
            <a:ext cx="6733505" cy="42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477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17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 0"/>
          <p:cNvSpPr txBox="1">
            <a:spLocks/>
          </p:cNvSpPr>
          <p:nvPr/>
        </p:nvSpPr>
        <p:spPr>
          <a:xfrm>
            <a:off x="1385412" y="1376839"/>
            <a:ext cx="2106454" cy="222409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</a:t>
            </a:r>
            <a:r>
              <a:rPr sz="1275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프로그램 - </a:t>
            </a:r>
            <a:r>
              <a:rPr sz="1275" b="1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275" b="1" dirty="0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6" name="Picture " descr="/Users/dann/Library/Group Containers/L48J367XN4.com.infraware.PolarisOffice/EngineTemp/39202/fImage225683357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5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031933" y="1268731"/>
            <a:ext cx="3834289" cy="253916"/>
          </a:xfrm>
          <a:prstGeom prst="rect">
            <a:avLst/>
          </a:prstGeom>
        </p:spPr>
        <p:txBody>
          <a:bodyPr vert="horz" wrap="square" lIns="68580" tIns="34290" rIns="68580" bIns="34290" anchor="t">
            <a:spAutoFit/>
          </a:bodyPr>
          <a:lstStyle/>
          <a:p>
            <a:pPr marL="199073" indent="-199073" algn="r" defTabSz="685800"/>
            <a:r>
              <a:rPr sz="1200" b="1" i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샘플 3</a:t>
            </a:r>
            <a:endParaRPr lang="ko-KR" altLang="en-US" sz="1200" b="1" i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7" name="Picture " descr="/Users/dann/Library/Group Containers/L48J367XN4.com.infraware.PolarisOffice/EngineTemp/39202/fImage7771836745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6829" y="5489258"/>
            <a:ext cx="6525101" cy="449104"/>
          </a:xfrm>
          <a:prstGeom prst="rect">
            <a:avLst/>
          </a:prstGeom>
          <a:noFill/>
        </p:spPr>
      </p:pic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36585509"/>
              </p:ext>
            </p:extLst>
          </p:nvPr>
        </p:nvGraphicFramePr>
        <p:xfrm>
          <a:off x="1353502" y="1762125"/>
          <a:ext cx="6468427" cy="382142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933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35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713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601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분류</a:t>
                      </a:r>
                      <a:endParaRPr lang="ko-KR" altLang="en-US" sz="9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기능번호</a:t>
                      </a:r>
                      <a:endParaRPr lang="ko-KR" altLang="en-US" sz="9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1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 명</a:t>
                      </a:r>
                      <a:endParaRPr lang="ko-KR" altLang="en-US" sz="900" b="1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8601">
                <a:tc rowSpan="3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LOG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LOG-01-01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- 기존회원 로그인 (로컬 / 소셜) / 로그아웃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LOG-01-02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- 신규 회원가입 (로컬 / 소셜)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LOG-01-03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- 비밀번호 찾기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8601">
                <a:tc row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RNK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RNK-01-01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랭크 - </a:t>
                      </a: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티어순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유저랭크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241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1" hangingPunct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RNK-01-02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랭크 - 트롤확률순 유저랭크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8601">
                <a:tc rowSpan="3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SER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SER-01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전적검색 - 유저전적 및 </a:t>
                      </a:r>
                      <a:r>
                        <a:rPr sz="900" b="0" i="0" kern="0" dirty="0" err="1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Troll확률</a:t>
                      </a:r>
                      <a:r>
                        <a:rPr lang="en-US" sz="900" b="0" i="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/AI</a:t>
                      </a:r>
                      <a:r>
                        <a:rPr lang="en-US" sz="900" b="0" i="0" kern="0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lang="ko-KR" altLang="en-US" sz="900" b="0" i="0" kern="0" baseline="0" dirty="0" err="1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듀오추천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1" hangingPunct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SER-02-01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멀티서치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다중유저 동시입력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1" hangingPunct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SER-02-02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멀티서치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다중유저 전적추출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8601">
                <a:tc rowSpan="4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DUO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DUO-01-01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듀오찾기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타임라인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DUO-01-02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듀오찾기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타임라인 신규 등록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DUO-01-03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듀오찾기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타임라인 삭제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DUO-02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듀오찾기</a:t>
                      </a: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- </a:t>
                      </a:r>
                      <a:r>
                        <a:rPr lang="ko-KR" altLang="en-US" sz="900" b="0" i="0" kern="0" dirty="0" err="1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커스텀</a:t>
                      </a:r>
                      <a:r>
                        <a:rPr sz="900" b="0" i="0" kern="0" dirty="0" err="1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듀오매칭</a:t>
                      </a:r>
                      <a:endParaRPr lang="ko-KR" altLang="en-US" sz="900" b="0" i="0" kern="0" dirty="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8601">
                <a:tc rowSpan="3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MYP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MYP-01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– 유저 정보 확인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MYP-02-01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- 개인정보 수정(롤 닉네임, 비밀번호 등)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860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MYP-02-02</a:t>
                      </a:r>
                      <a:endParaRPr lang="ko-KR" altLang="en-US" sz="900" b="0" i="0" kern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- 회원탈퇴</a:t>
                      </a:r>
                      <a:r>
                        <a:rPr lang="ko-KR" sz="900" b="0" i="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1433" marR="31433" marT="8573" marB="8573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pic>
        <p:nvPicPr>
          <p:cNvPr id="13" name="Picture " descr="/Users/dann/Library/Group Containers/L48J367XN4.com.infraware.PolarisOffice/EngineTemp/39202/fImage8195648388849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028" name="Picture " descr="/Users/dann/Library/Group Containers/L48J367XN4.com.infraware.PolarisOffice/EngineTemp/39202/fImage7771839393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49967" y="1320642"/>
            <a:ext cx="532924" cy="2376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83800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8458FC-4313-B6BA-C656-E03E692E2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65036" y="1824261"/>
            <a:ext cx="7813928" cy="3209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A08F51-8574-0C07-795F-064F870D8773}"/>
              </a:ext>
            </a:extLst>
          </p:cNvPr>
          <p:cNvSpPr txBox="1"/>
          <p:nvPr/>
        </p:nvSpPr>
        <p:spPr>
          <a:xfrm>
            <a:off x="3491880" y="1225643"/>
            <a:ext cx="38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j-lt"/>
              </a:rPr>
              <a:t>Board </a:t>
            </a:r>
            <a:r>
              <a:rPr kumimoji="1" lang="ko-KR" altLang="en-US" dirty="0">
                <a:latin typeface="+mj-lt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xmlns="" val="3070913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8458FC-4313-B6BA-C656-E03E692E2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187624" y="1700745"/>
            <a:ext cx="6499252" cy="2539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A08F51-8574-0C07-795F-064F870D8773}"/>
              </a:ext>
            </a:extLst>
          </p:cNvPr>
          <p:cNvSpPr txBox="1"/>
          <p:nvPr/>
        </p:nvSpPr>
        <p:spPr>
          <a:xfrm>
            <a:off x="3491880" y="1225643"/>
            <a:ext cx="38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+mj-lt"/>
              </a:rPr>
              <a:t>UserInfo</a:t>
            </a: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테이블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312601-2D26-59CD-6E46-ECEAC08C3B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187624" y="4248376"/>
            <a:ext cx="6499252" cy="18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7543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8458FC-4313-B6BA-C656-E03E692E2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7504" y="1830669"/>
            <a:ext cx="3957496" cy="2750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A08F51-8574-0C07-795F-064F870D8773}"/>
              </a:ext>
            </a:extLst>
          </p:cNvPr>
          <p:cNvSpPr txBox="1"/>
          <p:nvPr/>
        </p:nvSpPr>
        <p:spPr>
          <a:xfrm>
            <a:off x="3203848" y="1337430"/>
            <a:ext cx="38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+mj-lt"/>
              </a:rPr>
              <a:t>GameRecord</a:t>
            </a: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테이블</a:t>
            </a:r>
          </a:p>
        </p:txBody>
      </p:sp>
      <p:pic>
        <p:nvPicPr>
          <p:cNvPr id="5" name="image13.png">
            <a:extLst>
              <a:ext uri="{FF2B5EF4-FFF2-40B4-BE49-F238E27FC236}">
                <a16:creationId xmlns:a16="http://schemas.microsoft.com/office/drawing/2014/main" xmlns="" id="{0891AABF-C105-5478-C88C-1D2D2738C8D0}"/>
              </a:ext>
            </a:extLst>
          </p:cNvPr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283968" y="1902678"/>
            <a:ext cx="4608512" cy="2678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85999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8458FC-4313-B6BA-C656-E03E692E2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51720" y="1679548"/>
            <a:ext cx="4769174" cy="1663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A08F51-8574-0C07-795F-064F870D8773}"/>
              </a:ext>
            </a:extLst>
          </p:cNvPr>
          <p:cNvSpPr txBox="1"/>
          <p:nvPr/>
        </p:nvSpPr>
        <p:spPr>
          <a:xfrm>
            <a:off x="3419871" y="1158935"/>
            <a:ext cx="38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+mj-lt"/>
              </a:rPr>
              <a:t>LineInfo</a:t>
            </a: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테이블</a:t>
            </a:r>
          </a:p>
        </p:txBody>
      </p:sp>
      <p:pic>
        <p:nvPicPr>
          <p:cNvPr id="5" name="image13.png">
            <a:extLst>
              <a:ext uri="{FF2B5EF4-FFF2-40B4-BE49-F238E27FC236}">
                <a16:creationId xmlns:a16="http://schemas.microsoft.com/office/drawing/2014/main" xmlns="" id="{041ADEDD-5708-DDFB-36C8-47686645E223}"/>
              </a:ext>
            </a:extLst>
          </p:cNvPr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51720" y="4138007"/>
            <a:ext cx="4791080" cy="197701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8046C0-E79E-8429-F46A-29EE875B962C}"/>
              </a:ext>
            </a:extLst>
          </p:cNvPr>
          <p:cNvSpPr txBox="1"/>
          <p:nvPr/>
        </p:nvSpPr>
        <p:spPr>
          <a:xfrm>
            <a:off x="3419872" y="3563019"/>
            <a:ext cx="38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j-lt"/>
              </a:rPr>
              <a:t>Member </a:t>
            </a:r>
            <a:r>
              <a:rPr kumimoji="1" lang="ko-KR" altLang="en-US" dirty="0">
                <a:latin typeface="+mj-lt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xmlns="" val="3711051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8458FC-4313-B6BA-C656-E03E692E2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763688" y="1720319"/>
            <a:ext cx="5944608" cy="1996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A08F51-8574-0C07-795F-064F870D8773}"/>
              </a:ext>
            </a:extLst>
          </p:cNvPr>
          <p:cNvSpPr txBox="1"/>
          <p:nvPr/>
        </p:nvSpPr>
        <p:spPr>
          <a:xfrm>
            <a:off x="3100738" y="1155620"/>
            <a:ext cx="385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+mj-lt"/>
              </a:rPr>
              <a:t>MostChampion</a:t>
            </a: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966DF2-C2EB-C8EE-1172-EF3C6844D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763688" y="3725200"/>
            <a:ext cx="5944608" cy="24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1294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14" name="그림 13" descr="소스코드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3212977"/>
            <a:ext cx="8640960" cy="2286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7"/>
            <a:ext cx="856895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JwtService.class</a:t>
            </a:r>
            <a:endParaRPr lang="en-US" altLang="ko-KR" sz="900" b="1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로그인시</a:t>
            </a:r>
            <a:r>
              <a:rPr lang="en-US" altLang="ko-KR" sz="900" dirty="0"/>
              <a:t>, </a:t>
            </a:r>
            <a:r>
              <a:rPr lang="ko-KR" altLang="en-US" sz="900" dirty="0" err="1"/>
              <a:t>로그인이</a:t>
            </a:r>
            <a:r>
              <a:rPr lang="ko-KR" altLang="en-US" sz="900" dirty="0"/>
              <a:t> 성공적으로 완료되면 </a:t>
            </a:r>
            <a:r>
              <a:rPr lang="en-US" altLang="ko-KR" sz="900" dirty="0" err="1"/>
              <a:t>jwt</a:t>
            </a:r>
            <a:r>
              <a:rPr lang="ko-KR" altLang="en-US" sz="900" dirty="0"/>
              <a:t>토큰을 생성함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900" dirty="0" err="1"/>
              <a:t>expTime</a:t>
            </a:r>
            <a:r>
              <a:rPr lang="ko-KR" altLang="en-US" sz="900" dirty="0"/>
              <a:t>은 토큰이 만료되는 시간을 설정하는 파라미터</a:t>
            </a:r>
            <a:endParaRPr lang="en-US" altLang="ko-KR" sz="900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해시함수로 암호화된 유저의 패스워드를 </a:t>
            </a:r>
            <a:r>
              <a:rPr lang="en-US" altLang="ko-KR" sz="900" dirty="0"/>
              <a:t>KEY</a:t>
            </a:r>
            <a:r>
              <a:rPr lang="ko-KR" altLang="en-US" sz="900" dirty="0"/>
              <a:t>로 설정한다</a:t>
            </a:r>
            <a:endParaRPr lang="en-US" altLang="ko-KR" sz="900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위의 </a:t>
            </a:r>
            <a:r>
              <a:rPr lang="en-US" altLang="ko-KR" sz="900" dirty="0"/>
              <a:t>KEY</a:t>
            </a:r>
            <a:r>
              <a:rPr lang="ko-KR" altLang="en-US" sz="900" dirty="0"/>
              <a:t>로 새로운 </a:t>
            </a:r>
            <a:r>
              <a:rPr lang="en-US" altLang="ko-KR" sz="900" dirty="0"/>
              <a:t>KEY</a:t>
            </a:r>
            <a:r>
              <a:rPr lang="ko-KR" altLang="en-US" sz="900" dirty="0"/>
              <a:t>를 생성한다</a:t>
            </a:r>
            <a:r>
              <a:rPr lang="en-US" altLang="ko-KR" sz="900" dirty="0"/>
              <a:t>.-&gt;</a:t>
            </a:r>
            <a:r>
              <a:rPr lang="ko-KR" altLang="en-US" sz="900" dirty="0"/>
              <a:t>키에 대한 암호화</a:t>
            </a:r>
            <a:endParaRPr lang="en-US" altLang="ko-KR" sz="900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새롭게 생성된 </a:t>
            </a:r>
            <a:r>
              <a:rPr lang="en-US" altLang="ko-KR" sz="900" dirty="0"/>
              <a:t>KEY</a:t>
            </a:r>
            <a:r>
              <a:rPr lang="ko-KR" altLang="en-US" sz="900" dirty="0"/>
              <a:t>로 서명알고리즘을 작성하고 해당 값을 </a:t>
            </a:r>
            <a:r>
              <a:rPr lang="ko-KR" altLang="en-US" sz="900" dirty="0" err="1"/>
              <a:t>토큰값으로</a:t>
            </a:r>
            <a:r>
              <a:rPr lang="ko-KR" altLang="en-US" sz="900" dirty="0"/>
              <a:t> 설정한다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이후 생성된 토큰은 쿠키에 저장한다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xmlns="" val="2721086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JwtService.class</a:t>
            </a:r>
            <a:endParaRPr lang="en-US" altLang="ko-KR" sz="900" b="1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 err="1"/>
              <a:t>프론트에서</a:t>
            </a:r>
            <a:r>
              <a:rPr lang="ko-KR" altLang="en-US" sz="900" dirty="0"/>
              <a:t> 쿠키를 통해 토큰을 </a:t>
            </a:r>
            <a:r>
              <a:rPr lang="ko-KR" altLang="en-US" sz="900" dirty="0" err="1"/>
              <a:t>파라미터로</a:t>
            </a:r>
            <a:r>
              <a:rPr lang="ko-KR" altLang="en-US" sz="900" dirty="0"/>
              <a:t> </a:t>
            </a:r>
            <a:r>
              <a:rPr lang="en-US" altLang="ko-KR" sz="900" dirty="0" err="1"/>
              <a:t>reqeust</a:t>
            </a:r>
            <a:r>
              <a:rPr lang="ko-KR" altLang="en-US" sz="900" dirty="0"/>
              <a:t>를 보낸다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백에서 받을 토큰을 기반으로 이전에 생성했던</a:t>
            </a:r>
            <a:r>
              <a:rPr lang="en-US" altLang="ko-KR" sz="900" dirty="0"/>
              <a:t> </a:t>
            </a:r>
            <a:r>
              <a:rPr lang="en-US" altLang="ko-KR" sz="900" dirty="0" err="1"/>
              <a:t>secretKey</a:t>
            </a:r>
            <a:r>
              <a:rPr lang="en-US" altLang="ko-KR" sz="900" dirty="0"/>
              <a:t>(</a:t>
            </a:r>
            <a:r>
              <a:rPr lang="ko-KR" altLang="en-US" sz="900" dirty="0"/>
              <a:t>해시함수로 </a:t>
            </a:r>
            <a:r>
              <a:rPr lang="ko-KR" altLang="en-US" sz="900" dirty="0" err="1"/>
              <a:t>암호호된</a:t>
            </a:r>
            <a:r>
              <a:rPr lang="ko-KR" altLang="en-US" sz="900" dirty="0"/>
              <a:t> 비밀번호</a:t>
            </a:r>
            <a:r>
              <a:rPr lang="en-US" altLang="ko-KR" sz="900" dirty="0"/>
              <a:t>)</a:t>
            </a:r>
            <a:r>
              <a:rPr lang="ko-KR" altLang="en-US" sz="900" dirty="0"/>
              <a:t>를 이용하여 토큰에 대응되는 </a:t>
            </a:r>
            <a:r>
              <a:rPr lang="en-US" altLang="ko-KR" sz="900" dirty="0"/>
              <a:t>email</a:t>
            </a:r>
            <a:r>
              <a:rPr lang="ko-KR" altLang="en-US" sz="900" dirty="0"/>
              <a:t>을 얻을 수 있다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900" dirty="0"/>
              <a:t>Email</a:t>
            </a:r>
            <a:r>
              <a:rPr lang="ko-KR" altLang="en-US" sz="900" dirty="0"/>
              <a:t> 정보를 이용하여 이후 만약 </a:t>
            </a:r>
            <a:r>
              <a:rPr lang="ko-KR" altLang="en-US" sz="900" dirty="0" err="1"/>
              <a:t>프론트가</a:t>
            </a:r>
            <a:r>
              <a:rPr lang="ko-KR" altLang="en-US" sz="900" dirty="0"/>
              <a:t> 유저에 대한 정보를 요구했다면</a:t>
            </a:r>
            <a:r>
              <a:rPr lang="en-US" altLang="ko-KR" sz="900" dirty="0"/>
              <a:t>, </a:t>
            </a:r>
            <a:r>
              <a:rPr lang="ko-KR" altLang="en-US" sz="900" dirty="0"/>
              <a:t>백에서 유저와 관련된 정보를 넘겨줄 수 있다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이러한 방식으로 로그인 된 유저를 구분하고 해당 유저의 정보를 </a:t>
            </a:r>
            <a:r>
              <a:rPr lang="ko-KR" altLang="en-US" sz="900" dirty="0" err="1"/>
              <a:t>프론트</a:t>
            </a:r>
            <a:r>
              <a:rPr lang="ko-KR" altLang="en-US" sz="900" dirty="0"/>
              <a:t> 백 사이에서 주고받을 수 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16" name="그림 15" descr="소스코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1" y="3266982"/>
            <a:ext cx="8712968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4810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KakaoLoginService.class</a:t>
            </a:r>
            <a:endParaRPr lang="en-US" altLang="ko-KR" sz="900" b="1" dirty="0"/>
          </a:p>
          <a:p>
            <a:pPr>
              <a:buFont typeface="Arial" pitchFamily="34" charset="0"/>
              <a:buChar char="•"/>
            </a:pPr>
            <a:r>
              <a:rPr lang="en-US" altLang="ko-KR" sz="900" dirty="0" err="1"/>
              <a:t>Kakao</a:t>
            </a:r>
            <a:r>
              <a:rPr lang="en-US" altLang="ko-KR" sz="900" dirty="0"/>
              <a:t> </a:t>
            </a:r>
            <a:r>
              <a:rPr lang="ko-KR" altLang="en-US" sz="900" dirty="0" err="1"/>
              <a:t>소셜로그인을</a:t>
            </a:r>
            <a:r>
              <a:rPr lang="ko-KR" altLang="en-US" sz="900" dirty="0"/>
              <a:t> 통해 받은 인가코드를 이용하여 카카오 </a:t>
            </a:r>
            <a:r>
              <a:rPr lang="ko-KR" altLang="en-US" sz="900" dirty="0" err="1"/>
              <a:t>로그인을</a:t>
            </a:r>
            <a:r>
              <a:rPr lang="ko-KR" altLang="en-US" sz="900" dirty="0"/>
              <a:t> 진행한다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인가코드를 이용하여 우선 카카오에게 요청하여 카카오가 발급해준 </a:t>
            </a:r>
            <a:r>
              <a:rPr lang="en-US" altLang="ko-KR" sz="900" dirty="0" err="1"/>
              <a:t>accessToken</a:t>
            </a:r>
            <a:r>
              <a:rPr lang="en-US" altLang="ko-KR" sz="900" dirty="0"/>
              <a:t>,  </a:t>
            </a:r>
            <a:r>
              <a:rPr lang="en-US" altLang="ko-KR" sz="900" dirty="0" err="1"/>
              <a:t>refreshToken</a:t>
            </a:r>
            <a:r>
              <a:rPr lang="ko-KR" altLang="en-US" sz="900" dirty="0"/>
              <a:t>을 발급한다</a:t>
            </a:r>
            <a:r>
              <a:rPr lang="en-US" altLang="ko-KR" sz="900" dirty="0"/>
              <a:t>.</a:t>
            </a:r>
          </a:p>
          <a:p>
            <a:endParaRPr lang="en-US" altLang="ko-KR" sz="1350" dirty="0"/>
          </a:p>
        </p:txBody>
      </p:sp>
      <p:pic>
        <p:nvPicPr>
          <p:cNvPr id="12" name="그림 11" descr="kakao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256" y="2943884"/>
            <a:ext cx="8740117" cy="25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959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75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75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750" spc="-38">
              <a:solidFill>
                <a:schemeClr val="bg1"/>
              </a:solidFill>
              <a:latin typeface="+mn-ea"/>
            </a:endParaRPr>
          </a:p>
          <a:p>
            <a:pPr defTabSz="685800" latinLnBrk="1">
              <a:spcBef>
                <a:spcPct val="0"/>
              </a:spcBef>
              <a:defRPr/>
            </a:pPr>
            <a:endParaRPr lang="ko-KR" altLang="en-US" sz="750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7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0" y="2009316"/>
            <a:ext cx="41625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DB</a:t>
            </a:r>
          </a:p>
          <a:p>
            <a:r>
              <a:rPr lang="en-US" altLang="ko-KR" sz="1000" dirty="0" smtClean="0"/>
              <a:t>• </a:t>
            </a:r>
            <a:r>
              <a:rPr lang="ko-KR" altLang="en-US" sz="1000" dirty="0" err="1" smtClean="0"/>
              <a:t>회원가입을한</a:t>
            </a:r>
            <a:r>
              <a:rPr lang="ko-KR" altLang="en-US" sz="1000" dirty="0" smtClean="0"/>
              <a:t> 유저의 정보</a:t>
            </a:r>
          </a:p>
          <a:p>
            <a:r>
              <a:rPr lang="en-US" altLang="ko-KR" sz="1000" dirty="0" smtClean="0"/>
              <a:t>• </a:t>
            </a:r>
            <a:r>
              <a:rPr lang="ko-KR" altLang="en-US" sz="1000" dirty="0" err="1" smtClean="0"/>
              <a:t>머신러닝을</a:t>
            </a:r>
            <a:r>
              <a:rPr lang="ko-KR" altLang="en-US" sz="1000" dirty="0" smtClean="0"/>
              <a:t> 위해 필요한 데이터 저장 및 제공</a:t>
            </a:r>
          </a:p>
          <a:p>
            <a:r>
              <a:rPr lang="en-US" altLang="ko-KR" sz="1000" dirty="0" smtClean="0"/>
              <a:t>• </a:t>
            </a:r>
            <a:r>
              <a:rPr lang="ko-KR" altLang="en-US" sz="1000" dirty="0" smtClean="0"/>
              <a:t>유저의 게임 </a:t>
            </a:r>
            <a:r>
              <a:rPr lang="ko-KR" altLang="en-US" sz="1000" dirty="0" err="1" smtClean="0"/>
              <a:t>전적저장</a:t>
            </a:r>
            <a:endParaRPr lang="ko-KR" altLang="en-US" sz="1000" dirty="0" smtClean="0"/>
          </a:p>
          <a:p>
            <a:r>
              <a:rPr lang="ko-KR" altLang="en-US" sz="1000" dirty="0" smtClean="0"/>
              <a:t> </a:t>
            </a:r>
          </a:p>
          <a:p>
            <a:r>
              <a:rPr lang="ko-KR" altLang="en-US" sz="1000" dirty="0" smtClean="0"/>
              <a:t> </a:t>
            </a:r>
          </a:p>
          <a:p>
            <a:r>
              <a:rPr lang="en-US" altLang="ko-KR" sz="1000" b="1" dirty="0" smtClean="0"/>
              <a:t>ML+FLASK API SERVER</a:t>
            </a:r>
          </a:p>
          <a:p>
            <a:r>
              <a:rPr lang="en-US" altLang="ko-KR" sz="1000" dirty="0" smtClean="0"/>
              <a:t>•DB</a:t>
            </a:r>
            <a:r>
              <a:rPr lang="ko-KR" altLang="en-US" sz="1000" dirty="0" smtClean="0"/>
              <a:t>를 통해 얻어온 데이터를 가공 및 분석하여  </a:t>
            </a:r>
            <a:r>
              <a:rPr lang="en-US" altLang="ko-KR" sz="1000" dirty="0" smtClean="0"/>
              <a:t>'</a:t>
            </a:r>
            <a:r>
              <a:rPr lang="ko-KR" altLang="en-US" sz="1000" dirty="0" err="1" smtClean="0"/>
              <a:t>회기분석</a:t>
            </a:r>
            <a:r>
              <a:rPr lang="en-US" altLang="ko-KR" sz="1000" dirty="0" smtClean="0"/>
              <a:t>'</a:t>
            </a:r>
            <a:r>
              <a:rPr lang="ko-KR" altLang="en-US" sz="1000" dirty="0" smtClean="0"/>
              <a:t>을  사용해 트롤점수를 구현한다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 DB</a:t>
            </a:r>
            <a:r>
              <a:rPr lang="ko-KR" altLang="en-US" sz="1000" dirty="0" smtClean="0"/>
              <a:t>를 통해 얻어온 트롤점수를 이용하여  </a:t>
            </a:r>
            <a:r>
              <a:rPr lang="en-US" altLang="ko-KR" sz="1000" dirty="0" smtClean="0"/>
              <a:t>'KMEANS </a:t>
            </a:r>
            <a:r>
              <a:rPr lang="ko-KR" altLang="en-US" sz="1000" dirty="0" smtClean="0"/>
              <a:t>알고리즘</a:t>
            </a:r>
            <a:r>
              <a:rPr lang="en-US" altLang="ko-KR" sz="1000" dirty="0" smtClean="0"/>
              <a:t>'</a:t>
            </a:r>
            <a:r>
              <a:rPr lang="ko-KR" altLang="en-US" sz="1000" dirty="0" smtClean="0"/>
              <a:t>을 사용해 </a:t>
            </a:r>
            <a:r>
              <a:rPr lang="en-US" altLang="ko-KR" sz="1000" dirty="0" smtClean="0"/>
              <a:t>cluster </a:t>
            </a:r>
            <a:r>
              <a:rPr lang="ko-KR" altLang="en-US" sz="1000" dirty="0" smtClean="0"/>
              <a:t>분포 </a:t>
            </a:r>
            <a:r>
              <a:rPr lang="ko-KR" altLang="en-US" sz="1000" dirty="0" err="1" smtClean="0"/>
              <a:t>현황를</a:t>
            </a:r>
            <a:r>
              <a:rPr lang="ko-KR" altLang="en-US" sz="1000" dirty="0" smtClean="0"/>
              <a:t> 반환한다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 FLASK</a:t>
            </a:r>
            <a:r>
              <a:rPr lang="ko-KR" altLang="en-US" sz="1000" dirty="0" smtClean="0"/>
              <a:t>는 머신러닝을 이용하기 위한 </a:t>
            </a:r>
            <a:r>
              <a:rPr lang="en-US" altLang="ko-KR" sz="1000" dirty="0" smtClean="0"/>
              <a:t>Python API SERVER</a:t>
            </a:r>
            <a:r>
              <a:rPr lang="ko-KR" altLang="en-US" sz="1000" dirty="0" smtClean="0"/>
              <a:t>이다</a:t>
            </a:r>
            <a:r>
              <a:rPr lang="en-US" altLang="ko-KR" sz="1000" dirty="0" smtClean="0"/>
              <a:t>.(</a:t>
            </a:r>
            <a:r>
              <a:rPr lang="ko-KR" altLang="en-US" sz="1000" dirty="0" err="1" smtClean="0"/>
              <a:t>회기분석</a:t>
            </a:r>
            <a:r>
              <a:rPr lang="en-US" altLang="ko-KR" sz="1000" dirty="0" smtClean="0"/>
              <a:t>, KMEANS</a:t>
            </a:r>
            <a:r>
              <a:rPr lang="ko-KR" altLang="en-US" sz="1000" dirty="0" smtClean="0"/>
              <a:t>에 대한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제공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 </a:t>
            </a:r>
          </a:p>
          <a:p>
            <a:r>
              <a:rPr lang="en-US" altLang="ko-KR" sz="1000" b="1" dirty="0" smtClean="0"/>
              <a:t>Spring Scheduler</a:t>
            </a:r>
          </a:p>
          <a:p>
            <a:r>
              <a:rPr lang="en-US" altLang="ko-KR" sz="1000" dirty="0" smtClean="0"/>
              <a:t>•.</a:t>
            </a:r>
            <a:r>
              <a:rPr lang="ko-KR" altLang="en-US" sz="1000" dirty="0" err="1" smtClean="0"/>
              <a:t>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호출에 있어 시간제약 조건이 있다</a:t>
            </a:r>
          </a:p>
          <a:p>
            <a:r>
              <a:rPr lang="en-US" altLang="ko-KR" sz="1000" dirty="0" smtClean="0"/>
              <a:t>•</a:t>
            </a:r>
            <a:r>
              <a:rPr lang="ko-KR" altLang="en-US" sz="1000" dirty="0" smtClean="0"/>
              <a:t>그렇기에 </a:t>
            </a:r>
            <a:r>
              <a:rPr lang="en-US" altLang="ko-KR" sz="1000" dirty="0" err="1" smtClean="0"/>
              <a:t>schduler</a:t>
            </a:r>
            <a:r>
              <a:rPr lang="ko-KR" altLang="en-US" sz="1000" dirty="0" err="1" smtClean="0"/>
              <a:t>를이용하여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호출 제약에 효율적으로 대응한다</a:t>
            </a:r>
          </a:p>
          <a:p>
            <a:r>
              <a:rPr lang="en-US" altLang="ko-KR" sz="1000" dirty="0" smtClean="0"/>
              <a:t>•</a:t>
            </a:r>
            <a:r>
              <a:rPr lang="ko-KR" altLang="en-US" sz="1000" dirty="0" smtClean="0"/>
              <a:t>또한 </a:t>
            </a:r>
            <a:r>
              <a:rPr lang="en-US" altLang="ko-KR" sz="1000" dirty="0" err="1" smtClean="0"/>
              <a:t>mysql</a:t>
            </a:r>
            <a:r>
              <a:rPr lang="ko-KR" altLang="en-US" sz="1000" dirty="0" smtClean="0"/>
              <a:t>에서 오래된 데이터를 자동으로 삭제한다 및 업데이트 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1" y="1988840"/>
            <a:ext cx="424847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46864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KakaoLoginService.class</a:t>
            </a:r>
            <a:endParaRPr lang="en-US" altLang="ko-KR" sz="900" b="1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이후 카카오에서 받은 카카오 </a:t>
            </a:r>
            <a:r>
              <a:rPr lang="en-US" altLang="ko-KR" sz="900" dirty="0" err="1"/>
              <a:t>accesstoken</a:t>
            </a:r>
            <a:r>
              <a:rPr lang="ko-KR" altLang="en-US" sz="900" dirty="0"/>
              <a:t>을 이용하여 사용자의 정보를 얻는다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해당 프로젝트에서는 카카오 </a:t>
            </a:r>
            <a:r>
              <a:rPr lang="ko-KR" altLang="en-US" sz="900" dirty="0" err="1"/>
              <a:t>이메일만을</a:t>
            </a:r>
            <a:r>
              <a:rPr lang="ko-KR" altLang="en-US" sz="900" dirty="0"/>
              <a:t> 사용한다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해당 </a:t>
            </a:r>
            <a:r>
              <a:rPr lang="ko-KR" altLang="en-US" sz="900" dirty="0" err="1"/>
              <a:t>이메일을</a:t>
            </a:r>
            <a:r>
              <a:rPr lang="ko-KR" altLang="en-US" sz="900" dirty="0"/>
              <a:t> 이용하여 회원가입 및 </a:t>
            </a:r>
            <a:r>
              <a:rPr lang="ko-KR" altLang="en-US" sz="900" dirty="0" err="1"/>
              <a:t>로그인을</a:t>
            </a:r>
            <a:r>
              <a:rPr lang="ko-KR" altLang="en-US" sz="900" dirty="0"/>
              <a:t> 진행한다</a:t>
            </a:r>
            <a:r>
              <a:rPr lang="en-US" altLang="ko-KR" sz="900" dirty="0"/>
              <a:t>.</a:t>
            </a:r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12" name="그림 11" descr="kakao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256" y="2871787"/>
            <a:ext cx="8740117" cy="26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9601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ExceptionController.class</a:t>
            </a:r>
            <a:endParaRPr lang="en-US" altLang="ko-KR" sz="900" b="1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현재 </a:t>
            </a:r>
            <a:r>
              <a:rPr lang="ko-KR" altLang="en-US" sz="900" dirty="0" err="1"/>
              <a:t>프론트에서</a:t>
            </a:r>
            <a:r>
              <a:rPr lang="ko-KR" altLang="en-US" sz="900" dirty="0"/>
              <a:t> </a:t>
            </a:r>
            <a:r>
              <a:rPr lang="en-US" altLang="ko-KR" sz="900" dirty="0" err="1"/>
              <a:t>api</a:t>
            </a:r>
            <a:r>
              <a:rPr lang="ko-KR" altLang="en-US" sz="900" dirty="0"/>
              <a:t>를 호출하면 </a:t>
            </a:r>
            <a:r>
              <a:rPr lang="en-US" altLang="ko-KR" sz="900" dirty="0"/>
              <a:t>5xx </a:t>
            </a:r>
            <a:r>
              <a:rPr lang="ko-KR" altLang="en-US" sz="900" dirty="0"/>
              <a:t>에러를 반환하는 경우가 대부분이었다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하지만 </a:t>
            </a:r>
            <a:r>
              <a:rPr lang="en-US" altLang="ko-KR" sz="900" dirty="0"/>
              <a:t>5xx </a:t>
            </a:r>
            <a:r>
              <a:rPr lang="ko-KR" altLang="en-US" sz="900" dirty="0"/>
              <a:t>는 </a:t>
            </a:r>
            <a:r>
              <a:rPr lang="en-US" altLang="ko-KR" sz="900" dirty="0"/>
              <a:t>client</a:t>
            </a:r>
            <a:r>
              <a:rPr lang="ko-KR" altLang="en-US" sz="900" dirty="0"/>
              <a:t>에게 최대한 보여지게 하면 안되는 </a:t>
            </a:r>
            <a:r>
              <a:rPr lang="ko-KR" altLang="en-US" sz="900" dirty="0" err="1"/>
              <a:t>에러중</a:t>
            </a:r>
            <a:r>
              <a:rPr lang="ko-KR" altLang="en-US" sz="900" dirty="0"/>
              <a:t> 하나이다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그렇기에 </a:t>
            </a:r>
            <a:r>
              <a:rPr lang="en-US" altLang="ko-KR" sz="900" dirty="0"/>
              <a:t>@</a:t>
            </a:r>
            <a:r>
              <a:rPr lang="en-US" altLang="ko-KR" sz="900" dirty="0" err="1"/>
              <a:t>RestControllerAdvice</a:t>
            </a:r>
            <a:r>
              <a:rPr lang="ko-KR" altLang="en-US" sz="900" dirty="0"/>
              <a:t>를 통해 몇몇 </a:t>
            </a:r>
            <a:r>
              <a:rPr lang="en-US" altLang="ko-KR" sz="900" dirty="0"/>
              <a:t>error</a:t>
            </a:r>
            <a:r>
              <a:rPr lang="ko-KR" altLang="en-US" sz="900" dirty="0"/>
              <a:t>를 직접 지정하여 에러핸들링을 관리하고 있다</a:t>
            </a:r>
            <a:r>
              <a:rPr lang="en-US" altLang="ko-KR" sz="900" dirty="0"/>
              <a:t>.</a:t>
            </a:r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14" name="그림 13" descr="errorhand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256" y="2950369"/>
            <a:ext cx="8742233" cy="25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6912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Swagger – </a:t>
            </a:r>
            <a:r>
              <a:rPr lang="ko-KR" altLang="en-US" sz="900" b="1" dirty="0" err="1"/>
              <a:t>롤</a:t>
            </a:r>
            <a:r>
              <a:rPr lang="ko-KR" altLang="en-US" sz="900" b="1" dirty="0"/>
              <a:t> </a:t>
            </a:r>
            <a:r>
              <a:rPr lang="en-US" altLang="ko-KR" sz="900" b="1" dirty="0" err="1"/>
              <a:t>api</a:t>
            </a:r>
            <a:endParaRPr lang="en-US" altLang="ko-KR" sz="900" b="1" dirty="0"/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원래 처음 </a:t>
            </a:r>
            <a:r>
              <a:rPr lang="ko-KR" altLang="en-US" sz="900" dirty="0" err="1"/>
              <a:t>롤</a:t>
            </a:r>
            <a:r>
              <a:rPr lang="ko-KR" altLang="en-US" sz="900" dirty="0"/>
              <a:t> 전적 </a:t>
            </a:r>
            <a:r>
              <a:rPr lang="en-US" altLang="ko-KR" sz="900" dirty="0" err="1"/>
              <a:t>api</a:t>
            </a:r>
            <a:r>
              <a:rPr lang="ko-KR" altLang="en-US" sz="900" dirty="0"/>
              <a:t>는 멀티서치</a:t>
            </a:r>
            <a:r>
              <a:rPr lang="en-US" altLang="ko-KR" sz="900" dirty="0"/>
              <a:t>, </a:t>
            </a:r>
            <a:r>
              <a:rPr lang="ko-KR" altLang="en-US" sz="900" dirty="0" err="1"/>
              <a:t>전적검색</a:t>
            </a:r>
            <a:r>
              <a:rPr lang="ko-KR" altLang="en-US" sz="900" dirty="0"/>
              <a:t> </a:t>
            </a:r>
            <a:r>
              <a:rPr lang="en-US" altLang="ko-KR" sz="900" dirty="0" err="1"/>
              <a:t>api</a:t>
            </a:r>
            <a:r>
              <a:rPr lang="ko-KR" altLang="en-US" sz="900" dirty="0"/>
              <a:t>를 따로 </a:t>
            </a:r>
            <a:r>
              <a:rPr lang="ko-KR" altLang="en-US" sz="900" dirty="0" err="1"/>
              <a:t>만들예정이었다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/>
              <a:t>하지만 처음 </a:t>
            </a:r>
            <a:r>
              <a:rPr lang="ko-KR" altLang="en-US" sz="900" dirty="0" err="1"/>
              <a:t>롤</a:t>
            </a:r>
            <a:r>
              <a:rPr lang="ko-KR" altLang="en-US" sz="900" dirty="0"/>
              <a:t> </a:t>
            </a:r>
            <a:r>
              <a:rPr lang="en-US" altLang="ko-KR" sz="900" dirty="0" err="1"/>
              <a:t>api</a:t>
            </a:r>
            <a:r>
              <a:rPr lang="ko-KR" altLang="en-US" sz="900" dirty="0" err="1"/>
              <a:t>를</a:t>
            </a:r>
            <a:r>
              <a:rPr lang="ko-KR" altLang="en-US" sz="900" dirty="0"/>
              <a:t> </a:t>
            </a:r>
            <a:r>
              <a:rPr lang="ko-KR" altLang="en-US" sz="900" dirty="0" err="1"/>
              <a:t>구성할때</a:t>
            </a:r>
            <a:r>
              <a:rPr lang="ko-KR" altLang="en-US" sz="900" dirty="0"/>
              <a:t> 아래 </a:t>
            </a:r>
            <a:r>
              <a:rPr lang="en-US" altLang="ko-KR" sz="900" dirty="0"/>
              <a:t>4</a:t>
            </a:r>
            <a:r>
              <a:rPr lang="ko-KR" altLang="en-US" sz="900" dirty="0"/>
              <a:t>개의 </a:t>
            </a:r>
            <a:r>
              <a:rPr lang="en-US" altLang="ko-KR" sz="900" dirty="0" err="1"/>
              <a:t>api</a:t>
            </a:r>
            <a:r>
              <a:rPr lang="ko-KR" altLang="en-US" sz="900" dirty="0"/>
              <a:t>와 같이 세세하게 분리하여 작성하였다</a:t>
            </a:r>
            <a:r>
              <a:rPr lang="en-US" altLang="ko-KR" sz="9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 err="1"/>
              <a:t>이로인해</a:t>
            </a:r>
            <a:r>
              <a:rPr lang="ko-KR" altLang="en-US" sz="900" dirty="0"/>
              <a:t> </a:t>
            </a:r>
            <a:r>
              <a:rPr lang="ko-KR" altLang="en-US" sz="900" dirty="0" err="1"/>
              <a:t>백엔드</a:t>
            </a:r>
            <a:r>
              <a:rPr lang="ko-KR" altLang="en-US" sz="900" dirty="0"/>
              <a:t> 단에서 불필요한 코드작성을 줄였고 또한 해당 </a:t>
            </a:r>
            <a:r>
              <a:rPr lang="en-US" altLang="ko-KR" sz="900" dirty="0" err="1"/>
              <a:t>api</a:t>
            </a:r>
            <a:r>
              <a:rPr lang="ko-KR" altLang="en-US" sz="900" dirty="0"/>
              <a:t>를 </a:t>
            </a:r>
            <a:r>
              <a:rPr lang="en-US" altLang="ko-KR" sz="900" dirty="0"/>
              <a:t>reuse</a:t>
            </a:r>
            <a:r>
              <a:rPr lang="ko-KR" altLang="en-US" sz="900" dirty="0"/>
              <a:t>하여 </a:t>
            </a:r>
            <a:r>
              <a:rPr lang="en-US" altLang="ko-KR" sz="900" dirty="0"/>
              <a:t>front</a:t>
            </a:r>
            <a:r>
              <a:rPr lang="ko-KR" altLang="en-US" sz="900" dirty="0"/>
              <a:t>의 필요에 맞게 쉽고 수정할 수 있었따</a:t>
            </a:r>
            <a:r>
              <a:rPr lang="en-US" altLang="ko-KR" sz="900" dirty="0"/>
              <a:t>.</a:t>
            </a:r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16" name="그림 15" descr="swaggere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024" y="2980168"/>
            <a:ext cx="8748464" cy="2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9895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Kafka &amp; Scheduler</a:t>
            </a:r>
          </a:p>
          <a:p>
            <a:endParaRPr lang="en-US" altLang="ko-KR" sz="9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900" dirty="0" err="1" smtClean="0"/>
              <a:t>라이엇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API</a:t>
            </a:r>
            <a:r>
              <a:rPr lang="ko-KR" altLang="en-US" sz="900" dirty="0" smtClean="0"/>
              <a:t>의 호출량 문제로 인해 바로 </a:t>
            </a:r>
            <a:r>
              <a:rPr lang="en-US" altLang="ko-KR" sz="900" dirty="0" smtClean="0"/>
              <a:t>db</a:t>
            </a:r>
            <a:r>
              <a:rPr lang="ko-KR" altLang="en-US" sz="900" dirty="0" smtClean="0"/>
              <a:t>에 업데이트가 불가능하다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그렇기에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분에 </a:t>
            </a:r>
            <a:r>
              <a:rPr lang="ko-KR" altLang="en-US" sz="900" dirty="0" err="1" smtClean="0"/>
              <a:t>한명씩</a:t>
            </a:r>
            <a:r>
              <a:rPr lang="ko-KR" altLang="en-US" sz="900" dirty="0" smtClean="0"/>
              <a:t> 유저의 전적을 업데이트 및 저장하고 있으며</a:t>
            </a:r>
            <a:r>
              <a:rPr lang="en-US" altLang="ko-KR" sz="900" dirty="0" smtClean="0"/>
              <a:t>, </a:t>
            </a:r>
            <a:r>
              <a:rPr lang="en-US" altLang="ko-KR" sz="900" dirty="0" err="1" smtClean="0"/>
              <a:t>kafka</a:t>
            </a:r>
            <a:r>
              <a:rPr lang="ko-KR" altLang="en-US" sz="900" dirty="0" smtClean="0"/>
              <a:t>를 통해 유저의 전적을</a:t>
            </a:r>
            <a:r>
              <a:rPr lang="en-US" altLang="ko-KR" sz="900" dirty="0" smtClean="0"/>
              <a:t> produce</a:t>
            </a:r>
            <a:r>
              <a:rPr lang="ko-KR" altLang="en-US" sz="900" dirty="0" smtClean="0"/>
              <a:t>한다</a:t>
            </a:r>
            <a:r>
              <a:rPr lang="en-US" altLang="ko-KR" sz="9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9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900" dirty="0" smtClean="0"/>
              <a:t> </a:t>
            </a:r>
            <a:r>
              <a:rPr lang="ko-KR" altLang="en-US" sz="900" dirty="0" smtClean="0"/>
              <a:t>트롤확률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및 </a:t>
            </a:r>
            <a:r>
              <a:rPr lang="en-US" altLang="ko-KR" sz="900" dirty="0" smtClean="0"/>
              <a:t>cluster</a:t>
            </a:r>
            <a:r>
              <a:rPr lang="ko-KR" altLang="en-US" sz="900" dirty="0" smtClean="0"/>
              <a:t>가 제대로 적용이 되지 않는 모습이 보여 </a:t>
            </a:r>
            <a:r>
              <a:rPr lang="en-US" altLang="ko-KR" sz="900" dirty="0" smtClean="0"/>
              <a:t>4</a:t>
            </a:r>
            <a:r>
              <a:rPr lang="ko-KR" altLang="en-US" sz="900" dirty="0" smtClean="0"/>
              <a:t>시간마다 주기적인 업데이트가 되도록 구성하였다</a:t>
            </a:r>
            <a:r>
              <a:rPr lang="en-US" altLang="ko-KR" sz="9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900" dirty="0" smtClean="0"/>
              <a:t> scheduler</a:t>
            </a:r>
            <a:r>
              <a:rPr lang="ko-KR" altLang="en-US" sz="900" dirty="0" smtClean="0"/>
              <a:t>는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개의 </a:t>
            </a:r>
            <a:r>
              <a:rPr lang="en-US" altLang="ko-KR" sz="900" dirty="0" smtClean="0"/>
              <a:t>thread</a:t>
            </a:r>
            <a:r>
              <a:rPr lang="ko-KR" altLang="en-US" sz="900" dirty="0" smtClean="0"/>
              <a:t>를 사용하여 </a:t>
            </a:r>
            <a:r>
              <a:rPr lang="ko-KR" altLang="en-US" sz="900" dirty="0" err="1" smtClean="0"/>
              <a:t>두개의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scheduler</a:t>
            </a:r>
            <a:r>
              <a:rPr lang="ko-KR" altLang="en-US" sz="900" dirty="0" smtClean="0"/>
              <a:t>가 서로 독립적으로 사용되도록 진행하였다</a:t>
            </a:r>
            <a:r>
              <a:rPr lang="en-US" altLang="ko-KR" sz="9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900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140968"/>
            <a:ext cx="8568952" cy="244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398952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핵심소스코드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962677"/>
            <a:ext cx="8740117" cy="35725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529" y="2132856"/>
            <a:ext cx="856895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 smtClean="0"/>
              <a:t>NiFi</a:t>
            </a:r>
            <a:endParaRPr lang="en-US" altLang="ko-KR" sz="900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kafka</a:t>
            </a:r>
            <a:r>
              <a:rPr lang="ko-KR" altLang="en-US" sz="900" dirty="0" smtClean="0"/>
              <a:t>를 사용하는 주 </a:t>
            </a:r>
            <a:r>
              <a:rPr lang="ko-KR" altLang="en-US" sz="900" dirty="0" err="1" smtClean="0"/>
              <a:t>목적중</a:t>
            </a:r>
            <a:r>
              <a:rPr lang="ko-KR" altLang="en-US" sz="900" dirty="0" smtClean="0"/>
              <a:t> 하나는 </a:t>
            </a:r>
            <a:r>
              <a:rPr lang="ko-KR" altLang="en-US" sz="900" dirty="0" err="1" smtClean="0"/>
              <a:t>병령처리를</a:t>
            </a:r>
            <a:r>
              <a:rPr lang="ko-KR" altLang="en-US" sz="900" dirty="0" smtClean="0"/>
              <a:t> 위해서였다</a:t>
            </a:r>
            <a:r>
              <a:rPr lang="en-US" altLang="ko-KR" sz="9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900" dirty="0" smtClean="0"/>
              <a:t>Produce</a:t>
            </a:r>
            <a:r>
              <a:rPr lang="ko-KR" altLang="en-US" sz="900" dirty="0" smtClean="0"/>
              <a:t>입장에서는 데이터를 한번만 주면 되지만</a:t>
            </a:r>
            <a:r>
              <a:rPr lang="en-US" altLang="ko-KR" sz="900" dirty="0" smtClean="0"/>
              <a:t>, consumer</a:t>
            </a:r>
            <a:r>
              <a:rPr lang="ko-KR" altLang="en-US" sz="900" dirty="0" smtClean="0"/>
              <a:t>는 </a:t>
            </a:r>
            <a:r>
              <a:rPr lang="en-US" altLang="ko-KR" sz="900" dirty="0" smtClean="0"/>
              <a:t>db</a:t>
            </a:r>
            <a:r>
              <a:rPr lang="ko-KR" altLang="en-US" sz="900" dirty="0" smtClean="0"/>
              <a:t>에 유저의 전적을 하나는 </a:t>
            </a:r>
            <a:r>
              <a:rPr lang="en-US" altLang="ko-KR" sz="900" dirty="0" err="1" smtClean="0"/>
              <a:t>json</a:t>
            </a:r>
            <a:r>
              <a:rPr lang="ko-KR" altLang="en-US" sz="900" dirty="0" smtClean="0"/>
              <a:t>형태로 하나는 </a:t>
            </a:r>
            <a:r>
              <a:rPr lang="en-US" altLang="ko-KR" sz="900" dirty="0" err="1" smtClean="0"/>
              <a:t>rdbms</a:t>
            </a:r>
            <a:r>
              <a:rPr lang="ko-KR" altLang="en-US" sz="900" dirty="0" smtClean="0"/>
              <a:t>형태로 저장하기 위해서  각각의 다른 </a:t>
            </a:r>
            <a:r>
              <a:rPr lang="en-US" altLang="ko-KR" sz="900" dirty="0" err="1" smtClean="0"/>
              <a:t>consumerGroup</a:t>
            </a:r>
            <a:r>
              <a:rPr lang="ko-KR" altLang="en-US" sz="900" dirty="0" smtClean="0"/>
              <a:t>을 지정하여 병렬처리 하도록 하였다</a:t>
            </a:r>
            <a:r>
              <a:rPr lang="en-US" altLang="ko-KR" sz="9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 smtClean="0"/>
              <a:t>실제 해당 사진은 </a:t>
            </a:r>
            <a:r>
              <a:rPr lang="en-US" altLang="ko-KR" sz="900" dirty="0" err="1" smtClean="0"/>
              <a:t>NiFi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오픈소스</a:t>
            </a:r>
            <a:r>
              <a:rPr lang="ko-KR" altLang="en-US" sz="900" dirty="0" smtClean="0"/>
              <a:t> 툴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을 사용해 </a:t>
            </a:r>
            <a:r>
              <a:rPr lang="en-US" altLang="ko-KR" sz="900" dirty="0" err="1" smtClean="0"/>
              <a:t>json</a:t>
            </a:r>
            <a:r>
              <a:rPr lang="ko-KR" altLang="en-US" sz="900" dirty="0" smtClean="0"/>
              <a:t>데이터를 </a:t>
            </a:r>
            <a:r>
              <a:rPr lang="en-US" altLang="ko-KR" sz="900" dirty="0" err="1" smtClean="0"/>
              <a:t>rdbms</a:t>
            </a:r>
            <a:r>
              <a:rPr lang="ko-KR" altLang="en-US" sz="900" dirty="0" smtClean="0"/>
              <a:t>에 저장하는 </a:t>
            </a:r>
            <a:r>
              <a:rPr lang="en-US" altLang="ko-KR" sz="900" dirty="0" smtClean="0"/>
              <a:t>dataflow</a:t>
            </a:r>
            <a:r>
              <a:rPr lang="ko-KR" altLang="en-US" sz="900" dirty="0" smtClean="0"/>
              <a:t>중 일부이다</a:t>
            </a:r>
            <a:r>
              <a:rPr lang="en-US" altLang="ko-KR" sz="9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900" dirty="0" smtClean="0"/>
              <a:t>해당 </a:t>
            </a:r>
            <a:r>
              <a:rPr lang="ko-KR" altLang="en-US" sz="900" dirty="0" err="1" smtClean="0"/>
              <a:t>오픈소스툴을</a:t>
            </a:r>
            <a:r>
              <a:rPr lang="ko-KR" altLang="en-US" sz="900" dirty="0" smtClean="0"/>
              <a:t> 이용하여 힘든 과정을 자동화 하는데 성공하였다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endParaRPr lang="en-US" altLang="ko-KR" sz="1350" dirty="0"/>
          </a:p>
          <a:p>
            <a:endParaRPr lang="ko-KR" altLang="en-US" sz="135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140968"/>
            <a:ext cx="864096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398952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13778231"/>
              </p:ext>
            </p:extLst>
          </p:nvPr>
        </p:nvGraphicFramePr>
        <p:xfrm>
          <a:off x="450882" y="1268760"/>
          <a:ext cx="8242231" cy="5306058"/>
        </p:xfrm>
        <a:graphic>
          <a:graphicData uri="http://schemas.openxmlformats.org/drawingml/2006/table">
            <a:tbl>
              <a:tblPr/>
              <a:tblGrid>
                <a:gridCol w="8254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2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73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965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330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30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프론트 애플리케이션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개발언어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TypeScript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6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Framework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library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리액트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recoil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axios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JAVA(11)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11 버전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0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kern="0" spc="0" noProof="0" dirty="0">
                          <a:effectLst/>
                        </a:rPr>
                        <a:t>사용자</a:t>
                      </a:r>
                      <a:r>
                        <a:rPr lang="en-US" altLang="ko-KR" sz="1000" b="0" i="0" u="none" strike="noStrike" kern="0" spc="0" noProof="0" dirty="0">
                          <a:effectLst/>
                        </a:rPr>
                        <a:t> </a:t>
                      </a:r>
                      <a:r>
                        <a:rPr lang="ko-KR" altLang="en-US" sz="1000" b="0" i="0" u="none" strike="noStrike" kern="0" spc="0" noProof="0" dirty="0">
                          <a:effectLst/>
                        </a:rPr>
                        <a:t>정보</a:t>
                      </a:r>
                      <a:r>
                        <a:rPr lang="en-US" altLang="ko-KR" sz="1000" b="0" i="0" u="none" strike="noStrike" kern="0" spc="0" noProof="0" dirty="0">
                          <a:effectLst/>
                        </a:rPr>
                        <a:t> </a:t>
                      </a:r>
                      <a:r>
                        <a:rPr lang="ko-KR" altLang="en-US" sz="1000" b="0" i="0" u="none" strike="noStrike" kern="0" spc="0" noProof="0" dirty="0">
                          <a:effectLst/>
                        </a:rPr>
                        <a:t>및</a:t>
                      </a:r>
                      <a:r>
                        <a:rPr lang="en-US" altLang="ko-KR" sz="1000" b="0" i="0" u="none" strike="noStrike" kern="0" spc="0" noProof="0" dirty="0">
                          <a:effectLst/>
                        </a:rPr>
                        <a:t> </a:t>
                      </a:r>
                      <a:r>
                        <a:rPr lang="ko-KR" altLang="en-US" sz="1000" b="0" i="0" u="none" strike="noStrike" kern="0" spc="0" noProof="0" dirty="0">
                          <a:effectLst/>
                        </a:rPr>
                        <a:t>게임전적</a:t>
                      </a:r>
                      <a:r>
                        <a:rPr lang="en-US" altLang="ko-KR" sz="1000" b="0" i="0" u="none" strike="noStrike" kern="0" spc="0" noProof="0" dirty="0">
                          <a:effectLst/>
                        </a:rPr>
                        <a:t> </a:t>
                      </a:r>
                      <a:r>
                        <a:rPr lang="ko-KR" altLang="en-US" sz="1000" b="0" i="0" u="none" strike="noStrike" kern="0" spc="0" noProof="0" dirty="0">
                          <a:effectLst/>
                        </a:rPr>
                        <a:t>저장</a:t>
                      </a:r>
                      <a:r>
                        <a:rPr lang="en-US" sz="1000" b="0" i="0" u="none" strike="noStrike" kern="0" spc="0" noProof="0" dirty="0">
                          <a:effectLst/>
                        </a:rPr>
                        <a:t> </a:t>
                      </a:r>
                      <a:r>
                        <a:rPr lang="en-US" sz="1000" b="0" i="0" u="none" strike="noStrike" kern="0" spc="0" noProof="0" dirty="0" err="1">
                          <a:effectLst/>
                        </a:rPr>
                        <a:t>db</a:t>
                      </a:r>
                      <a:endParaRPr lang="ko-KR" altLang="en-US" dirty="0" err="1"/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spc="0" noProof="0" dirty="0">
                          <a:solidFill>
                            <a:srgbClr val="000000"/>
                          </a:solidFill>
                          <a:effectLst/>
                        </a:rPr>
                        <a:t>AWS MYSQL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kern="0" spc="0" noProof="0" dirty="0">
                          <a:solidFill>
                            <a:srgbClr val="000000"/>
                          </a:solidFill>
                          <a:effectLst/>
                        </a:rPr>
                        <a:t>WAS</a:t>
                      </a:r>
                      <a:r>
                        <a:rPr lang="ko-KR" altLang="en-US" sz="1000" b="0" i="0" u="none" strike="noStrike" kern="0" spc="0" noProof="0" dirty="0">
                          <a:solidFill>
                            <a:srgbClr val="000000"/>
                          </a:solidFill>
                          <a:effectLst/>
                        </a:rPr>
                        <a:t>서버</a:t>
                      </a:r>
                      <a:endParaRPr lang="en-US" altLang="ko-KR" sz="1000" b="0" i="0" u="none" strike="noStrike" kern="0" spc="0" noProof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spc="0" noProof="0" dirty="0">
                          <a:solidFill>
                            <a:srgbClr val="000000"/>
                          </a:solidFill>
                          <a:effectLst/>
                        </a:rPr>
                        <a:t>Tomcat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Amazon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Message Queue</a:t>
                      </a:r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Kafka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(3.x)</a:t>
                      </a:r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56467116"/>
                  </a:ext>
                </a:extLst>
              </a:tr>
              <a:tr h="3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Data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flow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Nifi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1.17.0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43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개발</a:t>
                      </a:r>
                      <a:endParaRPr lang="en-US" altLang="ko-KR" sz="105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5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(Python)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>
                      <a:solidFill>
                        <a:srgbClr val="000000"/>
                      </a:solidFill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API SERVER</a:t>
                      </a:r>
                      <a:endParaRPr lang="ko-KR" altLang="en-US" sz="1000" dirty="0"/>
                    </a:p>
                  </a:txBody>
                  <a:tcPr marL="36000" marR="36000" marT="36000" marB="3600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>
                      <a:solidFill>
                        <a:srgbClr val="000000"/>
                      </a:solidFill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Flask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0.11</a:t>
                      </a:r>
                      <a:endParaRPr lang="ko-KR" altLang="en-US" sz="1000" kern="0" spc="0" dirty="0" err="1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Framework, library</a:t>
                      </a:r>
                      <a:endParaRPr lang="ko-KR" altLang="en-US" dirty="0"/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Tensorflow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,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pandas</a:t>
                      </a:r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42139229"/>
                  </a:ext>
                </a:extLst>
              </a:tr>
              <a:tr h="3319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편집도구</a:t>
                      </a:r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주피터 노트북</a:t>
                      </a:r>
                    </a:p>
                  </a:txBody>
                  <a:tcPr marL="36000" marR="36000" marT="36000" marB="36000">
                    <a:lnL w="3556">
                      <a:solidFill>
                        <a:srgbClr val="000000"/>
                      </a:solidFill>
                    </a:lnL>
                    <a:lnR w="3556">
                      <a:solidFill>
                        <a:srgbClr val="000000"/>
                      </a:solidFill>
                    </a:lnR>
                    <a:lnT w="3556">
                      <a:solidFill>
                        <a:srgbClr val="000000"/>
                      </a:solidFill>
                    </a:lnT>
                    <a:lnB w="3556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889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A4ACB2F-F949-9B69-532B-B7036F6883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8926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6509B76-AA9B-FB66-7F2A-EF221505DB8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xmlns="" id="{D0BC6690-E06C-EE0C-933D-A166E6BA58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3786" y="2231359"/>
            <a:ext cx="2753907" cy="2502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7F525A-30A9-D758-8936-28A499FD0AEC}"/>
              </a:ext>
            </a:extLst>
          </p:cNvPr>
          <p:cNvSpPr txBox="1"/>
          <p:nvPr/>
        </p:nvSpPr>
        <p:spPr>
          <a:xfrm>
            <a:off x="6542135" y="4936046"/>
            <a:ext cx="2371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노션을</a:t>
            </a:r>
            <a:r>
              <a:rPr lang="ko-KR" altLang="en-US" dirty="0">
                <a:ea typeface="맑은 고딕"/>
              </a:rPr>
              <a:t> 이용한 이슈 및 일정관리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F4E26E22-4015-F639-FEE3-612B65BD3BE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490" y="1923401"/>
            <a:ext cx="2764614" cy="2657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6C059D-FF4A-22BD-92C2-76E247811B31}"/>
              </a:ext>
            </a:extLst>
          </p:cNvPr>
          <p:cNvSpPr txBox="1"/>
          <p:nvPr/>
        </p:nvSpPr>
        <p:spPr>
          <a:xfrm>
            <a:off x="321216" y="4936045"/>
            <a:ext cx="2371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Gitlab</a:t>
            </a:r>
            <a:r>
              <a:rPr lang="ko-KR" altLang="en-US" dirty="0">
                <a:ea typeface="맑은 고딕"/>
              </a:rPr>
              <a:t> 보드를 통한 스프린트 관리</a:t>
            </a:r>
          </a:p>
        </p:txBody>
      </p:sp>
      <p:pic>
        <p:nvPicPr>
          <p:cNvPr id="10" name="그림 15">
            <a:extLst>
              <a:ext uri="{FF2B5EF4-FFF2-40B4-BE49-F238E27FC236}">
                <a16:creationId xmlns:a16="http://schemas.microsoft.com/office/drawing/2014/main" xmlns="" id="{CBD59519-87DA-C98E-7DA7-B9E9C511467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1866022"/>
            <a:ext cx="2743200" cy="27833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35A9A5-7C8C-F69E-CE80-5486F2A23B28}"/>
              </a:ext>
            </a:extLst>
          </p:cNvPr>
          <p:cNvSpPr txBox="1"/>
          <p:nvPr/>
        </p:nvSpPr>
        <p:spPr>
          <a:xfrm>
            <a:off x="3200400" y="486002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맑은 고딕"/>
              </a:rPr>
              <a:t>Gitlab</a:t>
            </a:r>
            <a:r>
              <a:rPr lang="ko-KR" altLang="en-US" dirty="0">
                <a:ea typeface="맑은 고딕"/>
              </a:rPr>
              <a:t> 을 통한 </a:t>
            </a:r>
            <a:r>
              <a:rPr lang="ko-KR" altLang="en-US" dirty="0" err="1">
                <a:ea typeface="맑은 고딕"/>
              </a:rPr>
              <a:t>sprint</a:t>
            </a:r>
            <a:r>
              <a:rPr lang="ko-KR" altLang="en-US" dirty="0">
                <a:ea typeface="맑은 고딕"/>
              </a:rPr>
              <a:t> 형상관리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558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1CBD6A7-0AEF-B61B-5F78-9665CC31B6C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72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75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75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750" spc="-38">
              <a:solidFill>
                <a:schemeClr val="bg1"/>
              </a:solidFill>
              <a:latin typeface="+mn-ea"/>
            </a:endParaRPr>
          </a:p>
          <a:p>
            <a:pPr defTabSz="685800" latinLnBrk="1">
              <a:spcBef>
                <a:spcPct val="0"/>
              </a:spcBef>
              <a:defRPr/>
            </a:pPr>
            <a:endParaRPr lang="ko-KR" altLang="en-US" sz="750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7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49E862D-DEC1-4F85-9CD2-0CF387D69237}"/>
              </a:ext>
            </a:extLst>
          </p:cNvPr>
          <p:cNvSpPr/>
          <p:nvPr/>
        </p:nvSpPr>
        <p:spPr>
          <a:xfrm>
            <a:off x="4572000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72000" y="2009316"/>
            <a:ext cx="41625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/>
              <a:t>KafKa</a:t>
            </a:r>
            <a:r>
              <a:rPr lang="en-US" altLang="ko-KR" sz="1000" b="1" dirty="0" smtClean="0"/>
              <a:t>(Streams)</a:t>
            </a:r>
          </a:p>
          <a:p>
            <a:r>
              <a:rPr lang="en-US" altLang="ko-KR" sz="1000" dirty="0" smtClean="0"/>
              <a:t>•Scheduler</a:t>
            </a:r>
            <a:r>
              <a:rPr lang="ko-KR" altLang="en-US" sz="1000" dirty="0" smtClean="0"/>
              <a:t>는 </a:t>
            </a:r>
            <a:r>
              <a:rPr lang="en-US" altLang="ko-KR" sz="1000" dirty="0" err="1" smtClean="0"/>
              <a:t>kafka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producer </a:t>
            </a:r>
            <a:r>
              <a:rPr lang="ko-KR" altLang="en-US" sz="1000" dirty="0" smtClean="0"/>
              <a:t>역할을 한다</a:t>
            </a:r>
            <a:r>
              <a:rPr lang="en-US" altLang="ko-KR" sz="1000" dirty="0" smtClean="0"/>
              <a:t>. </a:t>
            </a:r>
            <a:r>
              <a:rPr lang="ko-KR" altLang="en-US" sz="1000" dirty="0" err="1" smtClean="0"/>
              <a:t>롤</a:t>
            </a:r>
            <a:r>
              <a:rPr lang="ko-KR" altLang="en-US" sz="1000" dirty="0" smtClean="0"/>
              <a:t> 전적과 관련된 </a:t>
            </a:r>
            <a:r>
              <a:rPr lang="en-US" altLang="ko-KR" sz="1000" dirty="0" err="1" smtClean="0"/>
              <a:t>json</a:t>
            </a:r>
            <a:r>
              <a:rPr lang="ko-KR" altLang="en-US" sz="1000" dirty="0" smtClean="0"/>
              <a:t>파일을 </a:t>
            </a:r>
            <a:r>
              <a:rPr lang="en-US" altLang="ko-KR" sz="1000" dirty="0" smtClean="0"/>
              <a:t>produce </a:t>
            </a:r>
            <a:r>
              <a:rPr lang="ko-KR" altLang="en-US" sz="1000" dirty="0" smtClean="0"/>
              <a:t>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•Scheduler</a:t>
            </a:r>
            <a:r>
              <a:rPr lang="ko-KR" altLang="en-US" sz="1000" dirty="0" smtClean="0"/>
              <a:t>로 얻은 </a:t>
            </a:r>
            <a:r>
              <a:rPr lang="ko-KR" altLang="en-US" sz="1000" dirty="0" err="1" smtClean="0"/>
              <a:t>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전적정보를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mysql</a:t>
            </a:r>
            <a:r>
              <a:rPr lang="ko-KR" altLang="en-US" sz="1000" dirty="0" smtClean="0"/>
              <a:t>이 </a:t>
            </a:r>
            <a:r>
              <a:rPr lang="en-US" altLang="ko-KR" sz="1000" dirty="0" smtClean="0"/>
              <a:t>consumer</a:t>
            </a:r>
            <a:r>
              <a:rPr lang="ko-KR" altLang="en-US" sz="1000" dirty="0" smtClean="0"/>
              <a:t>역할을 하여 </a:t>
            </a:r>
            <a:r>
              <a:rPr lang="ko-KR" altLang="en-US" sz="1000" dirty="0" err="1" smtClean="0"/>
              <a:t>롤</a:t>
            </a:r>
            <a:r>
              <a:rPr lang="ko-KR" altLang="en-US" sz="1000" dirty="0" smtClean="0"/>
              <a:t> 유저의 최신정 보를 반영한다</a:t>
            </a:r>
          </a:p>
          <a:p>
            <a:r>
              <a:rPr lang="ko-KR" altLang="en-US" sz="1000" dirty="0" smtClean="0"/>
              <a:t> </a:t>
            </a:r>
          </a:p>
          <a:p>
            <a:r>
              <a:rPr lang="en-US" altLang="ko-KR" sz="1000" b="1" dirty="0" smtClean="0"/>
              <a:t>NIFI</a:t>
            </a:r>
          </a:p>
          <a:p>
            <a:r>
              <a:rPr lang="en-US" altLang="ko-KR" sz="1000" dirty="0" smtClean="0"/>
              <a:t>•Data flow pipeline</a:t>
            </a:r>
            <a:r>
              <a:rPr lang="ko-KR" altLang="en-US" sz="1000" dirty="0" smtClean="0"/>
              <a:t>의 역할을 맡는다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•Spring scheduler</a:t>
            </a:r>
            <a:r>
              <a:rPr lang="ko-KR" altLang="en-US" sz="1000" dirty="0" smtClean="0"/>
              <a:t>에서 얻은 </a:t>
            </a:r>
            <a:r>
              <a:rPr lang="en-US" altLang="ko-KR" sz="1000" dirty="0" err="1" smtClean="0"/>
              <a:t>json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데이터를 </a:t>
            </a:r>
            <a:r>
              <a:rPr lang="en-US" altLang="ko-KR" sz="1000" dirty="0" err="1" smtClean="0"/>
              <a:t>mysql</a:t>
            </a:r>
            <a:r>
              <a:rPr lang="en-US" altLang="ko-KR" sz="1000" dirty="0" smtClean="0"/>
              <a:t> db</a:t>
            </a:r>
            <a:r>
              <a:rPr lang="ko-KR" altLang="en-US" sz="1000" dirty="0" smtClean="0"/>
              <a:t>에 저장하는데 까지의 </a:t>
            </a:r>
            <a:r>
              <a:rPr lang="en-US" altLang="ko-KR" sz="1000" dirty="0" smtClean="0"/>
              <a:t>data flow </a:t>
            </a:r>
            <a:r>
              <a:rPr lang="ko-KR" altLang="en-US" sz="1000" dirty="0" smtClean="0"/>
              <a:t>를 효율적으로 활용하기 위해 사용한다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 </a:t>
            </a:r>
          </a:p>
          <a:p>
            <a:r>
              <a:rPr lang="en-US" altLang="ko-KR" sz="1000" b="1" dirty="0" err="1" smtClean="0"/>
              <a:t>Docker</a:t>
            </a:r>
            <a:endParaRPr lang="en-US" altLang="ko-KR" sz="1000" b="1" dirty="0" smtClean="0"/>
          </a:p>
          <a:p>
            <a:r>
              <a:rPr lang="en-US" altLang="ko-KR" sz="1000" dirty="0" smtClean="0"/>
              <a:t>•</a:t>
            </a:r>
            <a:r>
              <a:rPr lang="en-US" altLang="ko-KR" sz="1000" dirty="0" err="1" smtClean="0"/>
              <a:t>Docker</a:t>
            </a:r>
            <a:r>
              <a:rPr lang="ko-KR" altLang="en-US" sz="1000" dirty="0" smtClean="0"/>
              <a:t>를 사용하여 </a:t>
            </a:r>
            <a:r>
              <a:rPr lang="en-US" altLang="ko-KR" sz="1000" dirty="0" smtClean="0"/>
              <a:t>react, </a:t>
            </a:r>
            <a:r>
              <a:rPr lang="en-US" altLang="ko-KR" sz="1000" dirty="0" err="1" smtClean="0"/>
              <a:t>springboot</a:t>
            </a:r>
            <a:r>
              <a:rPr lang="ko-KR" altLang="en-US" sz="1000" dirty="0" smtClean="0"/>
              <a:t>를 독립적으로 관리한다</a:t>
            </a:r>
          </a:p>
          <a:p>
            <a:r>
              <a:rPr lang="ko-KR" altLang="en-US" sz="1000" dirty="0" smtClean="0"/>
              <a:t> </a:t>
            </a:r>
          </a:p>
          <a:p>
            <a:r>
              <a:rPr lang="en-US" altLang="ko-KR" sz="1000" b="1" dirty="0" smtClean="0"/>
              <a:t>Jenkins</a:t>
            </a:r>
          </a:p>
          <a:p>
            <a:r>
              <a:rPr lang="en-US" altLang="ko-KR" sz="1000" dirty="0" smtClean="0"/>
              <a:t>•React, spring application(</a:t>
            </a:r>
            <a:r>
              <a:rPr lang="ko-KR" altLang="en-US" sz="1000" dirty="0" err="1" smtClean="0"/>
              <a:t>비지니스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APISERVER+DATAFLOW API SERVER)</a:t>
            </a:r>
            <a:r>
              <a:rPr lang="ko-KR" altLang="en-US" sz="1000" dirty="0" smtClean="0"/>
              <a:t>에서 </a:t>
            </a:r>
            <a:r>
              <a:rPr lang="en-US" altLang="ko-KR" sz="1000" dirty="0" err="1" smtClean="0"/>
              <a:t>ci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cd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자동화 역할을 한다</a:t>
            </a:r>
            <a:endParaRPr lang="ko-KR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1" y="1988840"/>
            <a:ext cx="424847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4686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5" y="857250"/>
            <a:ext cx="3096344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1263146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126876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9" y="1376773"/>
            <a:ext cx="2952328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defTabSz="685800" latinLnBrk="1"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275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lang="ko-KR" altLang="en-US" sz="1275" spc="-38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1214754"/>
            <a:ext cx="45496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6" y="425250"/>
            <a:ext cx="1181047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9BCB1CE-2DD6-40DC-A0F7-0303DCBC1F92}"/>
              </a:ext>
            </a:extLst>
          </p:cNvPr>
          <p:cNvSpPr/>
          <p:nvPr/>
        </p:nvSpPr>
        <p:spPr>
          <a:xfrm>
            <a:off x="222257" y="1962676"/>
            <a:ext cx="4291660" cy="32898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15FF327-AFCC-BE70-6D23-B98519697DB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6387" y="951589"/>
            <a:ext cx="868102" cy="209159"/>
          </a:xfrm>
          <a:prstGeom prst="rect">
            <a:avLst/>
          </a:prstGeom>
        </p:spPr>
      </p:pic>
      <p:pic>
        <p:nvPicPr>
          <p:cNvPr id="17" name="그림 16" descr="섭스 흐름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970838"/>
            <a:ext cx="4320480" cy="33483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99992" y="1844824"/>
            <a:ext cx="4248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회원가입</a:t>
            </a:r>
          </a:p>
          <a:p>
            <a:r>
              <a:rPr lang="en-US" altLang="ko-KR" sz="800" dirty="0" smtClean="0"/>
              <a:t>•</a:t>
            </a:r>
            <a:r>
              <a:rPr lang="ko-KR" altLang="en-US" sz="800" dirty="0" err="1" smtClean="0"/>
              <a:t>회원가입시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이메일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비밀번호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롤</a:t>
            </a:r>
            <a:r>
              <a:rPr lang="ko-KR" altLang="en-US" sz="800" dirty="0" smtClean="0"/>
              <a:t> 닉네임을 </a:t>
            </a:r>
            <a:r>
              <a:rPr lang="ko-KR" altLang="en-US" sz="800" dirty="0" err="1" smtClean="0"/>
              <a:t>입력받으며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이메일인증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롤</a:t>
            </a:r>
            <a:r>
              <a:rPr lang="ko-KR" altLang="en-US" sz="800" dirty="0" smtClean="0"/>
              <a:t> 닉네임 </a:t>
            </a:r>
            <a:r>
              <a:rPr lang="ko-KR" altLang="en-US" sz="800" dirty="0" err="1" smtClean="0"/>
              <a:t>인증등을</a:t>
            </a:r>
            <a:r>
              <a:rPr lang="ko-KR" altLang="en-US" sz="800" dirty="0" smtClean="0"/>
              <a:t> 받는다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• </a:t>
            </a:r>
            <a:r>
              <a:rPr lang="ko-KR" altLang="en-US" sz="800" dirty="0" smtClean="0"/>
              <a:t>카카오 </a:t>
            </a:r>
            <a:r>
              <a:rPr lang="ko-KR" altLang="en-US" sz="800" dirty="0" err="1" smtClean="0"/>
              <a:t>이메일을</a:t>
            </a:r>
            <a:r>
              <a:rPr lang="ko-KR" altLang="en-US" sz="800" dirty="0" smtClean="0"/>
              <a:t> 이용한 </a:t>
            </a:r>
            <a:r>
              <a:rPr lang="ko-KR" altLang="en-US" sz="800" dirty="0" err="1" smtClean="0"/>
              <a:t>소셜로그인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회원가입도 가능하다</a:t>
            </a:r>
          </a:p>
          <a:p>
            <a:r>
              <a:rPr lang="ko-KR" altLang="en-US" sz="800" dirty="0" smtClean="0"/>
              <a:t> </a:t>
            </a:r>
          </a:p>
          <a:p>
            <a:r>
              <a:rPr lang="ko-KR" altLang="en-US" sz="800" dirty="0" smtClean="0"/>
              <a:t/>
            </a:r>
            <a:br>
              <a:rPr lang="ko-KR" altLang="en-US" sz="800" dirty="0" smtClean="0"/>
            </a:br>
            <a:r>
              <a:rPr lang="ko-KR" altLang="en-US" sz="800" dirty="0" smtClean="0"/>
              <a:t> </a:t>
            </a:r>
            <a:r>
              <a:rPr lang="ko-KR" altLang="en-US" sz="800" b="1" dirty="0" smtClean="0"/>
              <a:t>로그인</a:t>
            </a:r>
            <a:endParaRPr lang="en-US" altLang="ko-KR" sz="800" b="1" dirty="0"/>
          </a:p>
          <a:p>
            <a:pPr>
              <a:buFont typeface="Arial" pitchFamily="34" charset="0"/>
              <a:buChar char="•"/>
            </a:pPr>
            <a:r>
              <a:rPr lang="ko-KR" altLang="en-US" sz="800" dirty="0"/>
              <a:t>로그인시 </a:t>
            </a:r>
            <a:r>
              <a:rPr lang="ko-KR" altLang="en-US" sz="800" dirty="0" err="1"/>
              <a:t>이메일</a:t>
            </a:r>
            <a:r>
              <a:rPr lang="en-US" altLang="ko-KR" sz="800" dirty="0"/>
              <a:t>, </a:t>
            </a:r>
            <a:r>
              <a:rPr lang="ko-KR" altLang="en-US" sz="800" dirty="0"/>
              <a:t>비밀번호를 </a:t>
            </a:r>
            <a:r>
              <a:rPr lang="ko-KR" altLang="en-US" sz="800" dirty="0" err="1"/>
              <a:t>입력받아</a:t>
            </a:r>
            <a:r>
              <a:rPr lang="ko-KR" altLang="en-US" sz="800" dirty="0"/>
              <a:t> </a:t>
            </a:r>
            <a:r>
              <a:rPr lang="ko-KR" altLang="en-US" sz="800" dirty="0" err="1"/>
              <a:t>로그인을</a:t>
            </a:r>
            <a:r>
              <a:rPr lang="ko-KR" altLang="en-US" sz="800" dirty="0"/>
              <a:t> 하며 </a:t>
            </a:r>
            <a:r>
              <a:rPr lang="en-US" altLang="ko-KR" sz="800" dirty="0" err="1"/>
              <a:t>jwt</a:t>
            </a:r>
            <a:r>
              <a:rPr lang="ko-KR" altLang="en-US" sz="800" dirty="0"/>
              <a:t>토큰을 발급받는다</a:t>
            </a:r>
            <a:r>
              <a:rPr lang="en-US" altLang="ko-KR" sz="800" dirty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800" dirty="0"/>
          </a:p>
          <a:p>
            <a:r>
              <a:rPr lang="ko-KR" altLang="en-US" sz="800" b="1" dirty="0" err="1"/>
              <a:t>마이페이지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회원전용</a:t>
            </a:r>
            <a:r>
              <a:rPr lang="en-US" altLang="ko-KR" sz="800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800" dirty="0" err="1"/>
              <a:t>롤</a:t>
            </a:r>
            <a:r>
              <a:rPr lang="ko-KR" altLang="en-US" sz="800" dirty="0"/>
              <a:t> 닉네임을 기반으로 하여 유저의 정보</a:t>
            </a:r>
            <a:r>
              <a:rPr lang="en-US" altLang="ko-KR" sz="800" dirty="0"/>
              <a:t>(</a:t>
            </a:r>
            <a:r>
              <a:rPr lang="ko-KR" altLang="en-US" sz="800" dirty="0"/>
              <a:t>승률</a:t>
            </a:r>
            <a:r>
              <a:rPr lang="en-US" altLang="ko-KR" sz="800" dirty="0"/>
              <a:t>, </a:t>
            </a:r>
            <a:r>
              <a:rPr lang="ko-KR" altLang="en-US" sz="800" dirty="0" err="1"/>
              <a:t>티어</a:t>
            </a:r>
            <a:r>
              <a:rPr lang="en-US" altLang="ko-KR" sz="800" dirty="0"/>
              <a:t>, </a:t>
            </a:r>
            <a:r>
              <a:rPr lang="ko-KR" altLang="en-US" sz="800" dirty="0"/>
              <a:t>트롤점수</a:t>
            </a:r>
            <a:r>
              <a:rPr lang="en-US" altLang="ko-KR" sz="800" dirty="0"/>
              <a:t>)</a:t>
            </a:r>
            <a:r>
              <a:rPr lang="ko-KR" altLang="en-US" sz="800" dirty="0"/>
              <a:t>등을 보여주며</a:t>
            </a:r>
            <a:r>
              <a:rPr lang="en-US" altLang="ko-KR" sz="800" dirty="0"/>
              <a:t>, </a:t>
            </a:r>
            <a:r>
              <a:rPr lang="ko-KR" altLang="en-US" sz="800" dirty="0"/>
              <a:t>그와 관련된 그래프를 보여준다</a:t>
            </a:r>
            <a:r>
              <a:rPr lang="en-US" altLang="ko-KR" sz="8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800" dirty="0"/>
              <a:t>비밀번호 </a:t>
            </a:r>
            <a:r>
              <a:rPr lang="ko-KR" altLang="en-US" sz="800" dirty="0" err="1"/>
              <a:t>재설정등</a:t>
            </a:r>
            <a:r>
              <a:rPr lang="ko-KR" altLang="en-US" sz="800" dirty="0"/>
              <a:t> 계정관리 서비스를 제공한다</a:t>
            </a:r>
            <a:r>
              <a:rPr lang="en-US" altLang="ko-KR" sz="800" dirty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800" dirty="0"/>
          </a:p>
          <a:p>
            <a:r>
              <a:rPr lang="ko-KR" altLang="en-US" sz="800" b="1" dirty="0" err="1"/>
              <a:t>듀오찾기</a:t>
            </a:r>
            <a:r>
              <a:rPr lang="en-US" altLang="ko-KR" sz="800" b="1" dirty="0"/>
              <a:t> (</a:t>
            </a:r>
            <a:r>
              <a:rPr lang="ko-KR" altLang="en-US" sz="800" b="1" dirty="0"/>
              <a:t>회원전용</a:t>
            </a:r>
            <a:r>
              <a:rPr lang="en-US" altLang="ko-KR" sz="800" b="1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800" dirty="0"/>
              <a:t>회원사용자만 </a:t>
            </a:r>
            <a:r>
              <a:rPr lang="ko-KR" altLang="en-US" sz="800" dirty="0" err="1"/>
              <a:t>이용가능한</a:t>
            </a:r>
            <a:r>
              <a:rPr lang="ko-KR" altLang="en-US" sz="800" dirty="0"/>
              <a:t> 서비스이다</a:t>
            </a:r>
            <a:r>
              <a:rPr lang="en-US" altLang="ko-KR" sz="8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800" dirty="0"/>
              <a:t>각 유저는 자신이 플레이스타일 기반으로 유저에게 맞는 </a:t>
            </a:r>
            <a:r>
              <a:rPr lang="ko-KR" altLang="en-US" sz="800" dirty="0" err="1"/>
              <a:t>듀오를</a:t>
            </a:r>
            <a:r>
              <a:rPr lang="ko-KR" altLang="en-US" sz="800" dirty="0"/>
              <a:t> 찾아주고 </a:t>
            </a:r>
            <a:r>
              <a:rPr lang="en-US" altLang="ko-KR" sz="800" dirty="0"/>
              <a:t>1:1 </a:t>
            </a:r>
            <a:r>
              <a:rPr lang="ko-KR" altLang="en-US" sz="800" dirty="0"/>
              <a:t>채팅기능을 제공한다</a:t>
            </a:r>
            <a:endParaRPr lang="en-US" altLang="ko-KR" sz="800" dirty="0"/>
          </a:p>
          <a:p>
            <a:pPr>
              <a:buFont typeface="Arial" pitchFamily="34" charset="0"/>
              <a:buChar char="•"/>
            </a:pPr>
            <a:endParaRPr lang="en-US" altLang="ko-KR" sz="800" b="1" dirty="0"/>
          </a:p>
          <a:p>
            <a:r>
              <a:rPr lang="ko-KR" altLang="en-US" sz="800" b="1" dirty="0" err="1" smtClean="0"/>
              <a:t>전적검색</a:t>
            </a:r>
            <a:endParaRPr lang="ko-KR" altLang="en-US" sz="800" b="1" dirty="0" smtClean="0"/>
          </a:p>
          <a:p>
            <a:r>
              <a:rPr lang="en-US" altLang="ko-KR" sz="800" dirty="0" smtClean="0"/>
              <a:t>• </a:t>
            </a:r>
            <a:r>
              <a:rPr lang="ko-KR" altLang="en-US" sz="800" dirty="0" err="1" smtClean="0"/>
              <a:t>롤</a:t>
            </a:r>
            <a:r>
              <a:rPr lang="ko-KR" altLang="en-US" sz="800" dirty="0" smtClean="0"/>
              <a:t> 닉네임을 </a:t>
            </a:r>
            <a:r>
              <a:rPr lang="ko-KR" altLang="en-US" sz="800" dirty="0" err="1" smtClean="0"/>
              <a:t>입력받으면</a:t>
            </a:r>
            <a:r>
              <a:rPr lang="ko-KR" altLang="en-US" sz="800" dirty="0" smtClean="0"/>
              <a:t> 해당 유저의 트롤점수 및 최근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게임의 전적을 볼 수 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•</a:t>
            </a:r>
            <a:r>
              <a:rPr lang="ko-KR" altLang="en-US" sz="800" dirty="0" smtClean="0"/>
              <a:t>승률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가장 많이 </a:t>
            </a:r>
            <a:r>
              <a:rPr lang="ko-KR" altLang="en-US" sz="800" dirty="0" err="1" smtClean="0"/>
              <a:t>플레이한</a:t>
            </a:r>
            <a:r>
              <a:rPr lang="ko-KR" altLang="en-US" sz="800" dirty="0" smtClean="0"/>
              <a:t> 챔피언 등을 보여준다</a:t>
            </a:r>
          </a:p>
          <a:p>
            <a:r>
              <a:rPr lang="en-US" altLang="ko-KR" sz="800" dirty="0" smtClean="0"/>
              <a:t>•</a:t>
            </a:r>
            <a:r>
              <a:rPr lang="ko-KR" altLang="en-US" sz="800" dirty="0" smtClean="0"/>
              <a:t>트롤확률 및 자신에게 맞는 </a:t>
            </a:r>
            <a:r>
              <a:rPr lang="ko-KR" altLang="en-US" sz="800" dirty="0" err="1" smtClean="0"/>
              <a:t>듀오를</a:t>
            </a:r>
            <a:r>
              <a:rPr lang="ko-KR" altLang="en-US" sz="800" dirty="0" smtClean="0"/>
              <a:t> 추천해준다</a:t>
            </a:r>
            <a:r>
              <a:rPr lang="en-US" altLang="ko-KR" sz="8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800" b="1" dirty="0"/>
          </a:p>
          <a:p>
            <a:r>
              <a:rPr lang="ko-KR" altLang="en-US" sz="800" b="1" dirty="0"/>
              <a:t>랭크</a:t>
            </a:r>
            <a:endParaRPr lang="en-US" altLang="ko-KR" sz="800" b="1" dirty="0"/>
          </a:p>
          <a:p>
            <a:pPr>
              <a:buFont typeface="Arial" pitchFamily="34" charset="0"/>
              <a:buChar char="•"/>
            </a:pPr>
            <a:r>
              <a:rPr lang="en-US" altLang="ko-KR" sz="800" dirty="0"/>
              <a:t>5*5 </a:t>
            </a:r>
            <a:r>
              <a:rPr lang="ko-KR" altLang="en-US" sz="800" dirty="0"/>
              <a:t>솔로랭크 기준으로 </a:t>
            </a:r>
            <a:r>
              <a:rPr lang="ko-KR" altLang="en-US" sz="800" dirty="0" err="1"/>
              <a:t>티어가</a:t>
            </a:r>
            <a:r>
              <a:rPr lang="ko-KR" altLang="en-US" sz="800" dirty="0"/>
              <a:t> 가장 높은 </a:t>
            </a:r>
            <a:r>
              <a:rPr lang="en-US" altLang="ko-KR" sz="800" dirty="0"/>
              <a:t>100</a:t>
            </a:r>
            <a:r>
              <a:rPr lang="ko-KR" altLang="en-US" sz="800" dirty="0"/>
              <a:t>명을 보여준다</a:t>
            </a:r>
            <a:r>
              <a:rPr lang="en-US" altLang="ko-KR" sz="800" dirty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800" dirty="0"/>
          </a:p>
          <a:p>
            <a:r>
              <a:rPr lang="ko-KR" altLang="en-US" sz="800" b="1" dirty="0" err="1"/>
              <a:t>멀티서치</a:t>
            </a:r>
            <a:endParaRPr lang="en-US" altLang="ko-KR" sz="800" b="1" dirty="0"/>
          </a:p>
          <a:p>
            <a:pPr>
              <a:buFont typeface="Arial" pitchFamily="34" charset="0"/>
              <a:buChar char="•"/>
            </a:pPr>
            <a:r>
              <a:rPr lang="ko-KR" altLang="en-US" sz="800" dirty="0"/>
              <a:t>최대 </a:t>
            </a:r>
            <a:r>
              <a:rPr lang="en-US" altLang="ko-KR" sz="800" dirty="0"/>
              <a:t>5</a:t>
            </a:r>
            <a:r>
              <a:rPr lang="ko-KR" altLang="en-US" sz="800" dirty="0"/>
              <a:t>명의 전적을 한꺼번에 검색할 수 있는 기능을 제공한다</a:t>
            </a:r>
            <a:endParaRPr lang="en-US" altLang="ko-KR" sz="800" dirty="0"/>
          </a:p>
          <a:p>
            <a:pPr>
              <a:buFont typeface="Arial" pitchFamily="34" charset="0"/>
              <a:buChar char="•"/>
            </a:pPr>
            <a:r>
              <a:rPr lang="ko-KR" altLang="en-US" sz="800" dirty="0" err="1"/>
              <a:t>인게임시</a:t>
            </a:r>
            <a:r>
              <a:rPr lang="ko-KR" altLang="en-US" sz="800" dirty="0"/>
              <a:t> 챔피언 선택창에서 자신의 팀의 실력을 확인할 수 있다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9128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>
            <a:spLocks/>
          </p:cNvSpPr>
          <p:nvPr/>
        </p:nvSpPr>
        <p:spPr>
          <a:xfrm>
            <a:off x="1223487" y="857250"/>
            <a:ext cx="2322671" cy="843439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latin typeface="맑은 고딕" charset="0"/>
              <a:ea typeface="맑은 고딕" charset="0"/>
            </a:endParaRPr>
          </a:p>
        </p:txBody>
      </p:sp>
      <p:cxnSp>
        <p:nvCxnSpPr>
          <p:cNvPr id="22" name="Rect 0"/>
          <p:cNvCxnSpPr/>
          <p:nvPr/>
        </p:nvCxnSpPr>
        <p:spPr>
          <a:xfrm>
            <a:off x="1461136" y="1263016"/>
            <a:ext cx="1943576" cy="476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t 0"/>
          <p:cNvCxnSpPr/>
          <p:nvPr/>
        </p:nvCxnSpPr>
        <p:spPr>
          <a:xfrm>
            <a:off x="3599974" y="1268731"/>
            <a:ext cx="3996214" cy="476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 0"/>
          <p:cNvSpPr txBox="1">
            <a:spLocks/>
          </p:cNvSpPr>
          <p:nvPr/>
        </p:nvSpPr>
        <p:spPr>
          <a:xfrm>
            <a:off x="1385412" y="1376839"/>
            <a:ext cx="2214086" cy="204311"/>
          </a:xfrm>
          <a:prstGeom prst="rect">
            <a:avLst/>
          </a:prstGeom>
        </p:spPr>
        <p:txBody>
          <a:bodyPr vert="horz" wrap="square" lIns="68580" tIns="34290" rIns="68580" bIns="34290" anchor="t">
            <a:noAutofit/>
          </a:bodyPr>
          <a:lstStyle/>
          <a:p>
            <a:pPr defTabSz="685800" latinLnBrk="1"/>
            <a:r>
              <a:rPr sz="1275" b="1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| </a:t>
            </a:r>
            <a:r>
              <a:rPr sz="1275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 구성도</a:t>
            </a:r>
            <a:endParaRPr lang="ko-KR" altLang="en-US" sz="1275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" name="Picture " descr="/Users/dann/Library/Group Containers/L48J367XN4.com.infraware.PolarisOffice/EngineTemp/39202/fImage225618818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0481" y="1214914"/>
            <a:ext cx="341471" cy="11953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Rect 0"/>
          <p:cNvSpPr>
            <a:spLocks/>
          </p:cNvSpPr>
          <p:nvPr/>
        </p:nvSpPr>
        <p:spPr>
          <a:xfrm flipV="1">
            <a:off x="709613" y="425292"/>
            <a:ext cx="886301" cy="875824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35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/Users/dann/Library/Group Containers/L48J367XN4.com.infraware.PolarisOffice/EngineTemp/39202/fImage8195641908093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5188" y="951548"/>
            <a:ext cx="651034" cy="209074"/>
          </a:xfrm>
          <a:prstGeom prst="rect">
            <a:avLst/>
          </a:prstGeom>
          <a:noFill/>
        </p:spPr>
      </p:pic>
      <p:pic>
        <p:nvPicPr>
          <p:cNvPr id="101" name="Picture " descr="/Users/dann/Library/Group Containers/L48J367XN4.com.infraware.PolarisOffice/EngineTemp/39202/fImage7771191818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58253" y="5514976"/>
            <a:ext cx="6525101" cy="461486"/>
          </a:xfrm>
          <a:prstGeom prst="rect">
            <a:avLst/>
          </a:prstGeom>
          <a:noFill/>
        </p:spPr>
      </p:pic>
      <p:grpSp>
        <p:nvGrpSpPr>
          <p:cNvPr id="110" name="Group 5"/>
          <p:cNvGrpSpPr/>
          <p:nvPr/>
        </p:nvGrpSpPr>
        <p:grpSpPr>
          <a:xfrm>
            <a:off x="1315879" y="1819276"/>
            <a:ext cx="6467474" cy="4147988"/>
            <a:chOff x="1754505" y="1282700"/>
            <a:chExt cx="8623299" cy="5530651"/>
          </a:xfrm>
        </p:grpSpPr>
        <p:cxnSp>
          <p:nvCxnSpPr>
            <p:cNvPr id="52" name="Rect 0"/>
            <p:cNvCxnSpPr>
              <a:stCxn id="39" idx="3"/>
              <a:endCxn id="41" idx="1"/>
            </p:cNvCxnSpPr>
            <p:nvPr/>
          </p:nvCxnSpPr>
          <p:spPr>
            <a:xfrm flipV="1">
              <a:off x="7507605" y="2142707"/>
              <a:ext cx="306704" cy="12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5"/>
            <p:cNvGrpSpPr/>
            <p:nvPr/>
          </p:nvGrpSpPr>
          <p:grpSpPr>
            <a:xfrm>
              <a:off x="1754505" y="1282700"/>
              <a:ext cx="8623299" cy="4493061"/>
              <a:chOff x="1754505" y="1282700"/>
              <a:chExt cx="8623299" cy="4493061"/>
            </a:xfrm>
          </p:grpSpPr>
          <p:grpSp>
            <p:nvGrpSpPr>
              <p:cNvPr id="100" name="Group 5"/>
              <p:cNvGrpSpPr/>
              <p:nvPr/>
            </p:nvGrpSpPr>
            <p:grpSpPr>
              <a:xfrm>
                <a:off x="1754505" y="1282700"/>
                <a:ext cx="8623299" cy="4493061"/>
                <a:chOff x="1754505" y="1282700"/>
                <a:chExt cx="8623299" cy="4493061"/>
              </a:xfrm>
            </p:grpSpPr>
            <p:sp>
              <p:nvSpPr>
                <p:cNvPr id="2" name="Rect 0"/>
                <p:cNvSpPr txBox="1">
                  <a:spLocks/>
                </p:cNvSpPr>
                <p:nvPr/>
              </p:nvSpPr>
              <p:spPr>
                <a:xfrm>
                  <a:off x="1754505" y="1282700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defTabSz="685800"/>
                  <a:r>
                    <a:rPr sz="1050">
                      <a:latin typeface="맑은 고딕" charset="0"/>
                      <a:ea typeface="맑은 고딕" charset="0"/>
                    </a:rPr>
                    <a:t>메인페이지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4" name="Rect 0"/>
                <p:cNvSpPr txBox="1">
                  <a:spLocks/>
                </p:cNvSpPr>
                <p:nvPr/>
              </p:nvSpPr>
              <p:spPr>
                <a:xfrm>
                  <a:off x="3418205" y="3994785"/>
                  <a:ext cx="1546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로그인/회원가입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5" name="Rect 0"/>
                <p:cNvSpPr txBox="1">
                  <a:spLocks/>
                </p:cNvSpPr>
                <p:nvPr/>
              </p:nvSpPr>
              <p:spPr>
                <a:xfrm>
                  <a:off x="5364480" y="4373880"/>
                  <a:ext cx="236664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비밀번호 분실/찾기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6" name="Rect 0"/>
                <p:cNvSpPr txBox="1">
                  <a:spLocks/>
                </p:cNvSpPr>
                <p:nvPr/>
              </p:nvSpPr>
              <p:spPr>
                <a:xfrm>
                  <a:off x="3414394" y="4761865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전적검색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7" name="Rect 0"/>
                <p:cNvSpPr txBox="1">
                  <a:spLocks/>
                </p:cNvSpPr>
                <p:nvPr/>
              </p:nvSpPr>
              <p:spPr>
                <a:xfrm>
                  <a:off x="3414394" y="1648460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듀오 찾기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0" name="Rect 0"/>
                <p:cNvSpPr txBox="1">
                  <a:spLocks/>
                </p:cNvSpPr>
                <p:nvPr/>
              </p:nvSpPr>
              <p:spPr>
                <a:xfrm>
                  <a:off x="3414394" y="3169285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랭크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3" name="Rect 0"/>
                <p:cNvSpPr txBox="1">
                  <a:spLocks/>
                </p:cNvSpPr>
                <p:nvPr/>
              </p:nvSpPr>
              <p:spPr>
                <a:xfrm>
                  <a:off x="3395345" y="2786380"/>
                  <a:ext cx="129349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 dirty="0" err="1">
                      <a:latin typeface="맑은 고딕" charset="0"/>
                      <a:ea typeface="맑은 고딕" charset="0"/>
                    </a:rPr>
                    <a:t>멀티서치</a:t>
                  </a:r>
                  <a:endParaRPr lang="ko-KR" altLang="en-US" sz="105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4" name="Rect 0"/>
                <p:cNvSpPr txBox="1">
                  <a:spLocks/>
                </p:cNvSpPr>
                <p:nvPr/>
              </p:nvSpPr>
              <p:spPr>
                <a:xfrm>
                  <a:off x="4964430" y="3175635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노말랭크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6" name="Rect 0"/>
                <p:cNvSpPr txBox="1">
                  <a:spLocks/>
                </p:cNvSpPr>
                <p:nvPr/>
              </p:nvSpPr>
              <p:spPr>
                <a:xfrm>
                  <a:off x="4964430" y="3522980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트롤랭크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7" name="Rect 0"/>
                <p:cNvSpPr txBox="1">
                  <a:spLocks/>
                </p:cNvSpPr>
                <p:nvPr/>
              </p:nvSpPr>
              <p:spPr>
                <a:xfrm>
                  <a:off x="4964430" y="2786380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검색창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9" name="Rect 0"/>
                <p:cNvSpPr txBox="1">
                  <a:spLocks/>
                </p:cNvSpPr>
                <p:nvPr/>
              </p:nvSpPr>
              <p:spPr>
                <a:xfrm>
                  <a:off x="7814309" y="2718435"/>
                  <a:ext cx="256349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타임라인 리스트 확인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3" name="Rect 0"/>
                <p:cNvSpPr txBox="1">
                  <a:spLocks/>
                </p:cNvSpPr>
                <p:nvPr/>
              </p:nvSpPr>
              <p:spPr>
                <a:xfrm>
                  <a:off x="5364480" y="3999230"/>
                  <a:ext cx="236664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소셜/일반 로그인/회원가입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4" name="Rect 0"/>
                <p:cNvSpPr txBox="1">
                  <a:spLocks/>
                </p:cNvSpPr>
                <p:nvPr/>
              </p:nvSpPr>
              <p:spPr>
                <a:xfrm>
                  <a:off x="4917440" y="4757420"/>
                  <a:ext cx="1292225" cy="25648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800" dirty="0" err="1">
                      <a:latin typeface="맑은 고딕" charset="0"/>
                      <a:ea typeface="맑은 고딕" charset="0"/>
                    </a:rPr>
                    <a:t>유저</a:t>
                  </a:r>
                  <a:r>
                    <a:rPr sz="800" dirty="0">
                      <a:latin typeface="맑은 고딕" charset="0"/>
                      <a:ea typeface="맑은 고딕" charset="0"/>
                    </a:rPr>
                    <a:t> </a:t>
                  </a:r>
                  <a:r>
                    <a:rPr sz="800" dirty="0" err="1" smtClean="0">
                      <a:latin typeface="맑은 고딕" charset="0"/>
                      <a:ea typeface="맑은 고딕" charset="0"/>
                    </a:rPr>
                    <a:t>정보</a:t>
                  </a:r>
                  <a:r>
                    <a:rPr lang="en-US" sz="800" dirty="0" smtClean="0">
                      <a:latin typeface="맑은 고딕" charset="0"/>
                      <a:ea typeface="맑은 고딕" charset="0"/>
                    </a:rPr>
                    <a:t>+ </a:t>
                  </a:r>
                  <a:r>
                    <a:rPr lang="ko-KR" altLang="en-US" sz="800" dirty="0" smtClean="0">
                      <a:latin typeface="맑은 고딕" charset="0"/>
                      <a:ea typeface="맑은 고딕" charset="0"/>
                    </a:rPr>
                    <a:t>전적</a:t>
                  </a:r>
                  <a:endParaRPr lang="ko-KR" altLang="en-US" sz="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5" name="Rect 0"/>
                <p:cNvSpPr txBox="1">
                  <a:spLocks/>
                </p:cNvSpPr>
                <p:nvPr/>
              </p:nvSpPr>
              <p:spPr>
                <a:xfrm>
                  <a:off x="4917440" y="5114925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lang="en-US" altLang="ko-KR" sz="1050" dirty="0" smtClean="0">
                      <a:latin typeface="맑은 고딕" charset="0"/>
                      <a:ea typeface="맑은 고딕" charset="0"/>
                    </a:rPr>
                    <a:t>AI </a:t>
                  </a:r>
                  <a:r>
                    <a:rPr lang="ko-KR" altLang="en-US" sz="1050" dirty="0" smtClean="0">
                      <a:latin typeface="맑은 고딕" charset="0"/>
                      <a:ea typeface="맑은 고딕" charset="0"/>
                    </a:rPr>
                    <a:t>트롤확률</a:t>
                  </a:r>
                  <a:endParaRPr lang="ko-KR" altLang="en-US" sz="105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6" name="Rect 0"/>
                <p:cNvSpPr txBox="1">
                  <a:spLocks/>
                </p:cNvSpPr>
                <p:nvPr/>
              </p:nvSpPr>
              <p:spPr>
                <a:xfrm>
                  <a:off x="4917440" y="5467985"/>
                  <a:ext cx="129222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lang="en-US" altLang="ko-KR" sz="1050" dirty="0" smtClean="0">
                      <a:latin typeface="맑은 고딕" charset="0"/>
                      <a:ea typeface="맑은 고딕" charset="0"/>
                    </a:rPr>
                    <a:t>AI </a:t>
                  </a:r>
                  <a:r>
                    <a:rPr lang="ko-KR" altLang="en-US" sz="1050" dirty="0" err="1" smtClean="0">
                      <a:latin typeface="맑은 고딕" charset="0"/>
                      <a:ea typeface="맑은 고딕" charset="0"/>
                    </a:rPr>
                    <a:t>듀오매칭</a:t>
                  </a:r>
                  <a:endParaRPr lang="ko-KR" altLang="en-US" sz="105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7" name="Rect 0"/>
                <p:cNvSpPr txBox="1">
                  <a:spLocks/>
                </p:cNvSpPr>
                <p:nvPr/>
              </p:nvSpPr>
              <p:spPr>
                <a:xfrm>
                  <a:off x="4964430" y="1645920"/>
                  <a:ext cx="254317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듀오 찾기 AI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8" name="Rect 0"/>
                <p:cNvSpPr txBox="1">
                  <a:spLocks/>
                </p:cNvSpPr>
                <p:nvPr/>
              </p:nvSpPr>
              <p:spPr>
                <a:xfrm>
                  <a:off x="3414394" y="1282700"/>
                  <a:ext cx="390080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1등~10등 노말/트롤 랭크 요약 리스트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9" name="Rect 0"/>
                <p:cNvSpPr txBox="1">
                  <a:spLocks/>
                </p:cNvSpPr>
                <p:nvPr/>
              </p:nvSpPr>
              <p:spPr>
                <a:xfrm>
                  <a:off x="4964430" y="1990091"/>
                  <a:ext cx="254317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듀오 찾기 타임라인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0" name="Rect 0"/>
                <p:cNvSpPr txBox="1">
                  <a:spLocks/>
                </p:cNvSpPr>
                <p:nvPr/>
              </p:nvSpPr>
              <p:spPr>
                <a:xfrm>
                  <a:off x="7814309" y="1645920"/>
                  <a:ext cx="254317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검색 결과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1" name="Rect 0"/>
                <p:cNvSpPr txBox="1">
                  <a:spLocks/>
                </p:cNvSpPr>
                <p:nvPr/>
              </p:nvSpPr>
              <p:spPr>
                <a:xfrm>
                  <a:off x="7814309" y="1988819"/>
                  <a:ext cx="254317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타임라인 신규 등록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2" name="Rect 0"/>
                <p:cNvSpPr txBox="1">
                  <a:spLocks/>
                </p:cNvSpPr>
                <p:nvPr/>
              </p:nvSpPr>
              <p:spPr>
                <a:xfrm>
                  <a:off x="7814309" y="2348231"/>
                  <a:ext cx="2543175" cy="3077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68580" tIns="34290" rIns="68580" bIns="34290" anchor="t">
                  <a:spAutoFit/>
                </a:bodyPr>
                <a:lstStyle/>
                <a:p>
                  <a:pPr algn="ctr" defTabSz="685800"/>
                  <a:r>
                    <a:rPr sz="1050">
                      <a:latin typeface="맑은 고딕" charset="0"/>
                      <a:ea typeface="맑은 고딕" charset="0"/>
                    </a:rPr>
                    <a:t>타임라인 삭제</a:t>
                  </a:r>
                  <a:endParaRPr lang="ko-KR" altLang="en-US" sz="1050">
                    <a:latin typeface="맑은 고딕" charset="0"/>
                    <a:ea typeface="맑은 고딕" charset="0"/>
                  </a:endParaRPr>
                </a:p>
              </p:txBody>
            </p:sp>
            <p:cxnSp>
              <p:nvCxnSpPr>
                <p:cNvPr id="8" name="Rect 0"/>
                <p:cNvCxnSpPr>
                  <a:stCxn id="2" idx="3"/>
                  <a:endCxn id="38" idx="1"/>
                </p:cNvCxnSpPr>
                <p:nvPr/>
              </p:nvCxnSpPr>
              <p:spPr>
                <a:xfrm>
                  <a:off x="3046730" y="1436588"/>
                  <a:ext cx="36766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Rect 0"/>
                <p:cNvCxnSpPr>
                  <a:stCxn id="2" idx="3"/>
                  <a:endCxn id="17" idx="1"/>
                </p:cNvCxnSpPr>
                <p:nvPr/>
              </p:nvCxnSpPr>
              <p:spPr>
                <a:xfrm>
                  <a:off x="3046730" y="1436588"/>
                  <a:ext cx="367664" cy="365760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Rect 0"/>
                <p:cNvCxnSpPr>
                  <a:stCxn id="17" idx="3"/>
                  <a:endCxn id="37" idx="1"/>
                </p:cNvCxnSpPr>
                <p:nvPr/>
              </p:nvCxnSpPr>
              <p:spPr>
                <a:xfrm flipV="1">
                  <a:off x="4706620" y="1799808"/>
                  <a:ext cx="257811" cy="25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Rect 0"/>
                <p:cNvCxnSpPr>
                  <a:stCxn id="37" idx="3"/>
                  <a:endCxn id="40" idx="1"/>
                </p:cNvCxnSpPr>
                <p:nvPr/>
              </p:nvCxnSpPr>
              <p:spPr>
                <a:xfrm>
                  <a:off x="7507605" y="1799808"/>
                  <a:ext cx="30670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t 0"/>
                <p:cNvCxnSpPr>
                  <a:stCxn id="17" idx="3"/>
                  <a:endCxn id="39" idx="1"/>
                </p:cNvCxnSpPr>
                <p:nvPr/>
              </p:nvCxnSpPr>
              <p:spPr>
                <a:xfrm>
                  <a:off x="4706620" y="1802348"/>
                  <a:ext cx="257811" cy="341631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Rect 0"/>
                <p:cNvCxnSpPr>
                  <a:stCxn id="39" idx="3"/>
                  <a:endCxn id="42" idx="1"/>
                </p:cNvCxnSpPr>
                <p:nvPr/>
              </p:nvCxnSpPr>
              <p:spPr>
                <a:xfrm>
                  <a:off x="7507605" y="2143979"/>
                  <a:ext cx="306704" cy="358140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Rect 0"/>
                <p:cNvCxnSpPr>
                  <a:stCxn id="20" idx="3"/>
                  <a:endCxn id="26" idx="1"/>
                </p:cNvCxnSpPr>
                <p:nvPr/>
              </p:nvCxnSpPr>
              <p:spPr>
                <a:xfrm>
                  <a:off x="4706620" y="3323173"/>
                  <a:ext cx="257811" cy="353695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Rect 0"/>
                <p:cNvCxnSpPr>
                  <a:stCxn id="2" idx="3"/>
                  <a:endCxn id="23" idx="1"/>
                </p:cNvCxnSpPr>
                <p:nvPr/>
              </p:nvCxnSpPr>
              <p:spPr>
                <a:xfrm>
                  <a:off x="3046730" y="1436588"/>
                  <a:ext cx="348615" cy="1503680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Rect 0"/>
                <p:cNvCxnSpPr>
                  <a:stCxn id="2" idx="3"/>
                  <a:endCxn id="20" idx="1"/>
                </p:cNvCxnSpPr>
                <p:nvPr/>
              </p:nvCxnSpPr>
              <p:spPr>
                <a:xfrm>
                  <a:off x="3046730" y="1436588"/>
                  <a:ext cx="367664" cy="1886585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Rect 0"/>
                <p:cNvCxnSpPr>
                  <a:stCxn id="2" idx="3"/>
                  <a:endCxn id="14" idx="1"/>
                </p:cNvCxnSpPr>
                <p:nvPr/>
              </p:nvCxnSpPr>
              <p:spPr>
                <a:xfrm>
                  <a:off x="3046730" y="1436588"/>
                  <a:ext cx="371475" cy="2712085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t 0"/>
                <p:cNvCxnSpPr>
                  <a:stCxn id="14" idx="3"/>
                  <a:endCxn id="15" idx="1"/>
                </p:cNvCxnSpPr>
                <p:nvPr/>
              </p:nvCxnSpPr>
              <p:spPr>
                <a:xfrm>
                  <a:off x="4964430" y="4148673"/>
                  <a:ext cx="400049" cy="379095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t 0"/>
                <p:cNvCxnSpPr>
                  <a:stCxn id="2" idx="3"/>
                  <a:endCxn id="16" idx="1"/>
                </p:cNvCxnSpPr>
                <p:nvPr/>
              </p:nvCxnSpPr>
              <p:spPr>
                <a:xfrm>
                  <a:off x="3046730" y="1436588"/>
                  <a:ext cx="367664" cy="3479165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Rect 0"/>
                <p:cNvCxnSpPr>
                  <a:stCxn id="23" idx="3"/>
                  <a:endCxn id="27" idx="1"/>
                </p:cNvCxnSpPr>
                <p:nvPr/>
              </p:nvCxnSpPr>
              <p:spPr>
                <a:xfrm>
                  <a:off x="4688840" y="2940268"/>
                  <a:ext cx="27559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Rect 0"/>
                <p:cNvCxnSpPr>
                  <a:stCxn id="20" idx="3"/>
                  <a:endCxn id="24" idx="1"/>
                </p:cNvCxnSpPr>
                <p:nvPr/>
              </p:nvCxnSpPr>
              <p:spPr>
                <a:xfrm>
                  <a:off x="4706620" y="3323173"/>
                  <a:ext cx="257811" cy="63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Rect 0"/>
                <p:cNvCxnSpPr>
                  <a:stCxn id="14" idx="3"/>
                  <a:endCxn id="33" idx="1"/>
                </p:cNvCxnSpPr>
                <p:nvPr/>
              </p:nvCxnSpPr>
              <p:spPr>
                <a:xfrm>
                  <a:off x="4964430" y="4148673"/>
                  <a:ext cx="400049" cy="44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Rect 0"/>
                <p:cNvCxnSpPr>
                  <a:stCxn id="16" idx="3"/>
                  <a:endCxn id="34" idx="1"/>
                </p:cNvCxnSpPr>
                <p:nvPr/>
              </p:nvCxnSpPr>
              <p:spPr>
                <a:xfrm flipV="1">
                  <a:off x="4706620" y="4885660"/>
                  <a:ext cx="210820" cy="300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Rect 0"/>
                <p:cNvCxnSpPr>
                  <a:stCxn id="16" idx="3"/>
                  <a:endCxn id="35" idx="1"/>
                </p:cNvCxnSpPr>
                <p:nvPr/>
              </p:nvCxnSpPr>
              <p:spPr>
                <a:xfrm>
                  <a:off x="4706620" y="4915753"/>
                  <a:ext cx="210820" cy="353060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Rect 0"/>
                <p:cNvCxnSpPr>
                  <a:stCxn id="16" idx="3"/>
                  <a:endCxn id="36" idx="1"/>
                </p:cNvCxnSpPr>
                <p:nvPr/>
              </p:nvCxnSpPr>
              <p:spPr>
                <a:xfrm>
                  <a:off x="4706620" y="4915753"/>
                  <a:ext cx="210820" cy="706120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 0"/>
              <p:cNvSpPr txBox="1">
                <a:spLocks/>
              </p:cNvSpPr>
              <p:nvPr/>
            </p:nvSpPr>
            <p:spPr>
              <a:xfrm>
                <a:off x="6368415" y="2787015"/>
                <a:ext cx="1292225" cy="3077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68580" tIns="34290" rIns="68580" bIns="34290" anchor="t">
                <a:spAutoFit/>
              </a:bodyPr>
              <a:lstStyle/>
              <a:p>
                <a:pPr algn="ctr" defTabSz="685800"/>
                <a:r>
                  <a:rPr sz="1050">
                    <a:latin typeface="맑은 고딕" charset="0"/>
                    <a:ea typeface="맑은 고딕" charset="0"/>
                  </a:rPr>
                  <a:t>전적 제공</a:t>
                </a:r>
                <a:endParaRPr lang="ko-KR" altLang="en-US" sz="105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73" name="Rect 0"/>
              <p:cNvCxnSpPr>
                <a:stCxn id="27" idx="3"/>
                <a:endCxn id="71" idx="1"/>
              </p:cNvCxnSpPr>
              <p:nvPr/>
            </p:nvCxnSpPr>
            <p:spPr>
              <a:xfrm>
                <a:off x="6256656" y="2940268"/>
                <a:ext cx="111759" cy="6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Rect 0"/>
            <p:cNvSpPr txBox="1">
              <a:spLocks/>
            </p:cNvSpPr>
            <p:nvPr/>
          </p:nvSpPr>
          <p:spPr>
            <a:xfrm>
              <a:off x="3395980" y="5822315"/>
              <a:ext cx="1292225" cy="3077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t">
              <a:spAutoFit/>
            </a:bodyPr>
            <a:lstStyle/>
            <a:p>
              <a:pPr algn="ctr" defTabSz="685800"/>
              <a:r>
                <a:rPr sz="1050">
                  <a:latin typeface="맑은 고딕" charset="0"/>
                  <a:ea typeface="맑은 고딕" charset="0"/>
                </a:rPr>
                <a:t>마이페이지</a:t>
              </a:r>
              <a:endParaRPr lang="ko-KR" altLang="en-US" sz="1050"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Rect 0"/>
            <p:cNvSpPr txBox="1">
              <a:spLocks/>
            </p:cNvSpPr>
            <p:nvPr/>
          </p:nvSpPr>
          <p:spPr>
            <a:xfrm>
              <a:off x="6426200" y="5791835"/>
              <a:ext cx="2157095" cy="3077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t">
              <a:spAutoFit/>
            </a:bodyPr>
            <a:lstStyle/>
            <a:p>
              <a:pPr algn="ctr" defTabSz="685800"/>
              <a:r>
                <a:rPr sz="1050">
                  <a:latin typeface="맑은 고딕" charset="0"/>
                  <a:ea typeface="맑은 고딕" charset="0"/>
                </a:rPr>
                <a:t>유저 정보 및 분석</a:t>
              </a:r>
              <a:endParaRPr lang="ko-KR" altLang="en-US" sz="1050"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Rect 0"/>
            <p:cNvSpPr txBox="1">
              <a:spLocks/>
            </p:cNvSpPr>
            <p:nvPr/>
          </p:nvSpPr>
          <p:spPr>
            <a:xfrm>
              <a:off x="6426200" y="6157595"/>
              <a:ext cx="2157095" cy="3077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t">
              <a:spAutoFit/>
            </a:bodyPr>
            <a:lstStyle/>
            <a:p>
              <a:pPr algn="ctr" defTabSz="685800"/>
              <a:r>
                <a:rPr sz="1050">
                  <a:latin typeface="맑은 고딕" charset="0"/>
                  <a:ea typeface="맑은 고딕" charset="0"/>
                </a:rPr>
                <a:t>비밀번호 변경</a:t>
              </a:r>
              <a:endParaRPr lang="ko-KR" altLang="en-US" sz="105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98" name="Rect 0"/>
            <p:cNvCxnSpPr>
              <a:stCxn id="2" idx="3"/>
              <a:endCxn id="93" idx="1"/>
            </p:cNvCxnSpPr>
            <p:nvPr/>
          </p:nvCxnSpPr>
          <p:spPr>
            <a:xfrm>
              <a:off x="3046730" y="1436588"/>
              <a:ext cx="349249" cy="453961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t 0"/>
            <p:cNvCxnSpPr>
              <a:stCxn id="93" idx="3"/>
              <a:endCxn id="96" idx="1"/>
            </p:cNvCxnSpPr>
            <p:nvPr/>
          </p:nvCxnSpPr>
          <p:spPr>
            <a:xfrm>
              <a:off x="4688205" y="5976203"/>
              <a:ext cx="1737995" cy="33528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 0"/>
            <p:cNvSpPr txBox="1">
              <a:spLocks/>
            </p:cNvSpPr>
            <p:nvPr/>
          </p:nvSpPr>
          <p:spPr>
            <a:xfrm>
              <a:off x="6426200" y="6505575"/>
              <a:ext cx="2157095" cy="3077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t">
              <a:spAutoFit/>
            </a:bodyPr>
            <a:lstStyle/>
            <a:p>
              <a:pPr algn="ctr" defTabSz="685800"/>
              <a:r>
                <a:rPr sz="1050">
                  <a:latin typeface="맑은 고딕" charset="0"/>
                  <a:ea typeface="맑은 고딕" charset="0"/>
                </a:rPr>
                <a:t>회원 탈퇴</a:t>
              </a:r>
              <a:endParaRPr lang="ko-KR" altLang="en-US" sz="105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03" name="Rect 0"/>
            <p:cNvCxnSpPr>
              <a:stCxn id="93" idx="3"/>
            </p:cNvCxnSpPr>
            <p:nvPr/>
          </p:nvCxnSpPr>
          <p:spPr>
            <a:xfrm>
              <a:off x="4688205" y="5976203"/>
              <a:ext cx="1737360" cy="67923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t 0"/>
            <p:cNvCxnSpPr>
              <a:stCxn id="93" idx="3"/>
              <a:endCxn id="95" idx="1"/>
            </p:cNvCxnSpPr>
            <p:nvPr/>
          </p:nvCxnSpPr>
          <p:spPr>
            <a:xfrm flipV="1">
              <a:off x="4688205" y="5945723"/>
              <a:ext cx="1737995" cy="3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738968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4729</Words>
  <Application>Microsoft Office PowerPoint</Application>
  <PresentationFormat>화면 슬라이드 쇼(4:3)</PresentationFormat>
  <Paragraphs>1423</Paragraphs>
  <Slides>67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김규민</cp:lastModifiedBy>
  <cp:revision>445</cp:revision>
  <dcterms:created xsi:type="dcterms:W3CDTF">2014-04-16T00:55:54Z</dcterms:created>
  <dcterms:modified xsi:type="dcterms:W3CDTF">2022-10-06T12:54:19Z</dcterms:modified>
</cp:coreProperties>
</file>